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38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01-08-2019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3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01-08-2019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360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01-08-2019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281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01-08-2019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506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01-08-2019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066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01-08-2019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792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01-08-2019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037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01-08-2019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001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01-08-2019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255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01-08-2019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493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01-08-2019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971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8B71F-9A46-470D-AB83-C8451D9A3E3E}" type="datetimeFigureOut">
              <a:rPr lang="en-IN" smtClean="0"/>
              <a:t>01-08-2019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235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9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F.Y.J.C.</a:t>
            </a:r>
            <a:endParaRPr lang="en-IN" sz="960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IN" sz="6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ADMISSION </a:t>
            </a:r>
          </a:p>
          <a:p>
            <a:pPr marL="0" indent="0" algn="ctr">
              <a:buNone/>
            </a:pPr>
            <a:r>
              <a:rPr lang="en-IN" sz="6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YEAR 2019-20</a:t>
            </a:r>
          </a:p>
          <a:p>
            <a:pPr marL="0" indent="0" algn="ctr">
              <a:buNone/>
            </a:pPr>
            <a:r>
              <a:rPr lang="en-IN" sz="6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SCIENCE / COMMERCE/ M.C.V.C</a:t>
            </a:r>
          </a:p>
          <a:p>
            <a:pPr marL="0" indent="0" algn="ctr">
              <a:buNone/>
            </a:pPr>
            <a:r>
              <a:rPr lang="en-IN" sz="6600" dirty="0" smtClean="0">
                <a:solidFill>
                  <a:srgbClr val="00B0F0"/>
                </a:solidFill>
                <a:latin typeface="Algerian" panose="04020705040A02060702" pitchFamily="82" charset="0"/>
              </a:rPr>
              <a:t>CATEGORY– </a:t>
            </a:r>
            <a:r>
              <a:rPr lang="en-IN" sz="6600" dirty="0" smtClean="0">
                <a:solidFill>
                  <a:srgbClr val="00B0F0"/>
                </a:solidFill>
                <a:latin typeface="Algerian" panose="04020705040A02060702" pitchFamily="82" charset="0"/>
              </a:rPr>
              <a:t>OPEN </a:t>
            </a:r>
            <a:endParaRPr lang="en-IN" sz="660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7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116633"/>
            <a:ext cx="6683765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  <a:t>ADMISSION PROCESS</a:t>
            </a:r>
            <a:b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</a:b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399" y="1176472"/>
            <a:ext cx="7460602" cy="568152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677318" y="556463"/>
            <a:ext cx="6775374" cy="58785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ENTRY</a:t>
            </a:r>
          </a:p>
          <a:p>
            <a:pPr algn="ctr"/>
            <a:r>
              <a:rPr lang="en-IN" sz="24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ROOM NO 001, Ground floor</a:t>
            </a:r>
          </a:p>
          <a:p>
            <a:pPr algn="ctr"/>
            <a:r>
              <a:rPr lang="en-IN" sz="2800" dirty="0" smtClean="0">
                <a:ln w="0">
                  <a:solidFill>
                    <a:srgbClr val="00B0F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Collection of Admission form </a:t>
            </a:r>
          </a:p>
          <a:p>
            <a:pPr algn="ctr"/>
            <a:endParaRPr lang="en-IN" sz="2800" dirty="0" smtClean="0">
              <a:ln w="0">
                <a:solidFill>
                  <a:srgbClr val="00B0F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IN" sz="2800" dirty="0">
                <a:solidFill>
                  <a:srgbClr val="00B050"/>
                </a:solidFill>
              </a:rPr>
              <a:t>VERIFICATION OF RATION CARD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en-IN" sz="2800" dirty="0">
                <a:solidFill>
                  <a:srgbClr val="00B0F0"/>
                </a:solidFill>
              </a:rPr>
              <a:t>( FOR GIRL STUDENT</a:t>
            </a:r>
            <a:r>
              <a:rPr lang="en-IN" sz="2800" dirty="0" smtClean="0">
                <a:solidFill>
                  <a:srgbClr val="00B0F0"/>
                </a:solidFill>
              </a:rPr>
              <a:t>)</a:t>
            </a:r>
          </a:p>
          <a:p>
            <a:pPr algn="ctr"/>
            <a:r>
              <a:rPr lang="en-IN" sz="2800" dirty="0">
                <a:solidFill>
                  <a:srgbClr val="00B050"/>
                </a:solidFill>
              </a:rPr>
              <a:t>VERIFICATION OF ELIGIBILITY CERTIFICATE</a:t>
            </a:r>
          </a:p>
          <a:p>
            <a:pPr algn="ctr"/>
            <a:r>
              <a:rPr lang="en-IN" sz="2800" dirty="0">
                <a:solidFill>
                  <a:srgbClr val="00B0F0"/>
                </a:solidFill>
              </a:rPr>
              <a:t>( FOR OTHER BOARDS</a:t>
            </a:r>
            <a:r>
              <a:rPr lang="en-IN" sz="2800" dirty="0" smtClean="0">
                <a:solidFill>
                  <a:srgbClr val="00B0F0"/>
                </a:solidFill>
              </a:rPr>
              <a:t>)</a:t>
            </a:r>
          </a:p>
          <a:p>
            <a:pPr algn="ctr"/>
            <a:r>
              <a:rPr lang="en-IN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By Non – Teaching Staff </a:t>
            </a:r>
          </a:p>
          <a:p>
            <a:pPr algn="ctr"/>
            <a:endParaRPr lang="en-IN" sz="2800" dirty="0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IN" sz="2800" dirty="0">
                <a:solidFill>
                  <a:srgbClr val="00B050"/>
                </a:solidFill>
              </a:rPr>
              <a:t>VERIFICATION OF </a:t>
            </a:r>
            <a:r>
              <a:rPr lang="en-IN" sz="2800" dirty="0" smtClean="0">
                <a:solidFill>
                  <a:srgbClr val="00B050"/>
                </a:solidFill>
              </a:rPr>
              <a:t>G.L.M.  </a:t>
            </a:r>
            <a:r>
              <a:rPr lang="en-IN" sz="2800" dirty="0">
                <a:solidFill>
                  <a:srgbClr val="00B050"/>
                </a:solidFill>
              </a:rPr>
              <a:t>CERTIFICATE</a:t>
            </a:r>
          </a:p>
          <a:p>
            <a:pPr algn="ctr"/>
            <a:r>
              <a:rPr lang="en-IN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By  </a:t>
            </a:r>
            <a:r>
              <a:rPr lang="en-IN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Special Panel of  </a:t>
            </a:r>
            <a:r>
              <a:rPr lang="en-IN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Teaching Staff </a:t>
            </a:r>
          </a:p>
          <a:p>
            <a:pPr algn="ctr"/>
            <a:endParaRPr lang="en-IN" sz="2400" dirty="0">
              <a:solidFill>
                <a:srgbClr val="00B0F0"/>
              </a:solidFill>
            </a:endParaRPr>
          </a:p>
          <a:p>
            <a:pPr algn="ctr"/>
            <a:endParaRPr lang="en-IN" sz="2400" dirty="0">
              <a:ln w="0">
                <a:solidFill>
                  <a:srgbClr val="00B0F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187005" y="5648452"/>
            <a:ext cx="0" cy="1091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065005" y="177281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72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9458" y="57144"/>
            <a:ext cx="6686549" cy="6613904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  <a:p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27242" y="657294"/>
            <a:ext cx="5430982" cy="36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137930" y="694241"/>
            <a:ext cx="0" cy="295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808070" y="630742"/>
            <a:ext cx="0" cy="258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568912" y="703475"/>
            <a:ext cx="6927" cy="277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18849" y="947977"/>
            <a:ext cx="6017275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</a:rPr>
              <a:t> </a:t>
            </a:r>
            <a:r>
              <a:rPr lang="en-IN" sz="2000" dirty="0" smtClean="0">
                <a:solidFill>
                  <a:srgbClr val="C00000"/>
                </a:solidFill>
              </a:rPr>
              <a:t>  </a:t>
            </a:r>
            <a:r>
              <a:rPr lang="en-IN" sz="2000" dirty="0" smtClean="0">
                <a:solidFill>
                  <a:srgbClr val="C00000"/>
                </a:solidFill>
              </a:rPr>
              <a:t>                                           </a:t>
            </a:r>
            <a:r>
              <a:rPr lang="en-IN" sz="2000" dirty="0" smtClean="0">
                <a:solidFill>
                  <a:srgbClr val="C00000"/>
                </a:solidFill>
              </a:rPr>
              <a:t>ROOM NO </a:t>
            </a:r>
            <a:r>
              <a:rPr lang="en-IN" sz="2000" dirty="0" smtClean="0">
                <a:solidFill>
                  <a:srgbClr val="C00000"/>
                </a:solidFill>
              </a:rPr>
              <a:t> - 001     </a:t>
            </a:r>
            <a:endParaRPr lang="en-IN" sz="2000" dirty="0" smtClean="0">
              <a:solidFill>
                <a:srgbClr val="C00000"/>
              </a:solidFill>
            </a:endParaRPr>
          </a:p>
          <a:p>
            <a:pPr algn="ctr"/>
            <a:r>
              <a:rPr lang="en-IN" dirty="0" smtClean="0">
                <a:solidFill>
                  <a:srgbClr val="00B050"/>
                </a:solidFill>
              </a:rPr>
              <a:t>SCIENCE / COMMERCE / MCVC </a:t>
            </a:r>
            <a:endParaRPr lang="en-IN" dirty="0" smtClean="0">
              <a:solidFill>
                <a:srgbClr val="00B050"/>
              </a:solidFill>
            </a:endParaRPr>
          </a:p>
          <a:p>
            <a:pPr algn="ctr"/>
            <a:endParaRPr lang="en-IN" dirty="0" smtClean="0">
              <a:solidFill>
                <a:srgbClr val="00B050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2268786" y="2508674"/>
            <a:ext cx="363474" cy="6197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Down Arrow 20"/>
          <p:cNvSpPr/>
          <p:nvPr/>
        </p:nvSpPr>
        <p:spPr>
          <a:xfrm>
            <a:off x="4564013" y="2508674"/>
            <a:ext cx="363474" cy="6070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" name="Down Arrow 21"/>
          <p:cNvSpPr/>
          <p:nvPr/>
        </p:nvSpPr>
        <p:spPr>
          <a:xfrm>
            <a:off x="6791430" y="2502324"/>
            <a:ext cx="363474" cy="6197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2127242" y="3128396"/>
            <a:ext cx="5237018" cy="2492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IN" sz="4000" dirty="0" smtClean="0">
              <a:solidFill>
                <a:srgbClr val="00B050"/>
              </a:solidFill>
              <a:latin typeface="Castellar" panose="020A0402060406010301" pitchFamily="18" charset="0"/>
            </a:endParaRPr>
          </a:p>
          <a:p>
            <a:pPr algn="ctr"/>
            <a:r>
              <a:rPr lang="en-IN" sz="4000" b="1" dirty="0" smtClean="0">
                <a:solidFill>
                  <a:srgbClr val="00B050"/>
                </a:solidFill>
                <a:latin typeface="Castellar" panose="020A0402060406010301" pitchFamily="18" charset="0"/>
              </a:rPr>
              <a:t>ID GENERATION</a:t>
            </a:r>
          </a:p>
          <a:p>
            <a:pPr algn="ctr"/>
            <a:r>
              <a:rPr lang="en-IN" sz="4000" b="1" dirty="0" smtClean="0">
                <a:solidFill>
                  <a:srgbClr val="00B050"/>
                </a:solidFill>
                <a:latin typeface="Castellar" panose="020A0402060406010301" pitchFamily="18" charset="0"/>
              </a:rPr>
              <a:t>&amp; </a:t>
            </a:r>
          </a:p>
          <a:p>
            <a:pPr algn="ctr"/>
            <a:r>
              <a:rPr lang="en-IN" sz="36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I.T. LAB, FIRST FLOOR</a:t>
            </a:r>
            <a:endParaRPr lang="en-IN" sz="360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7126" y="57144"/>
            <a:ext cx="5951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/>
              <a:t>         ADMISSION FORM VERIFICATION 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13650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-99152"/>
            <a:ext cx="6686549" cy="683045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251520" y="694062"/>
            <a:ext cx="8352928" cy="57592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PAYMENT OF FEES</a:t>
            </a:r>
          </a:p>
          <a:p>
            <a:r>
              <a:rPr lang="en-IN" sz="48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         PAYMENT </a:t>
            </a:r>
            <a:r>
              <a:rPr lang="en-IN" sz="4800" dirty="0">
                <a:solidFill>
                  <a:srgbClr val="00B050"/>
                </a:solidFill>
                <a:latin typeface="Algerian" panose="04020705040A02060702" pitchFamily="82" charset="0"/>
              </a:rPr>
              <a:t>OF </a:t>
            </a:r>
            <a:r>
              <a:rPr lang="en-IN" sz="48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FEES </a:t>
            </a:r>
          </a:p>
          <a:p>
            <a:r>
              <a:rPr lang="en-IN" sz="48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IN" sz="48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                         &amp;       </a:t>
            </a:r>
          </a:p>
          <a:p>
            <a:r>
              <a:rPr lang="en-IN" sz="48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IN" sz="48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         FORM SUBMISSION </a:t>
            </a:r>
            <a:endParaRPr lang="en-IN" sz="4000" dirty="0" smtClean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 algn="ctr"/>
            <a:r>
              <a:rPr lang="en-IN" sz="40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&amp; </a:t>
            </a:r>
          </a:p>
          <a:p>
            <a:pPr algn="ctr"/>
            <a:r>
              <a:rPr lang="en-IN" sz="54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ONLINE UPDATION </a:t>
            </a:r>
          </a:p>
          <a:p>
            <a:pPr algn="ctr"/>
            <a:endParaRPr lang="en-IN" sz="4000" dirty="0" smtClean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 algn="ctr"/>
            <a:r>
              <a:rPr lang="en-IN" sz="4000" b="1" dirty="0" smtClean="0">
                <a:solidFill>
                  <a:srgbClr val="C00000"/>
                </a:solidFill>
              </a:rPr>
              <a:t>I.T. LAB , FIRST FLOOR 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153913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END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21328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2267744" y="1412776"/>
            <a:ext cx="5112568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smtClean="0"/>
              <a:t>END OF ADMISSION PROCESS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73543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109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F.Y.J.C.</vt:lpstr>
      <vt:lpstr>ADMISSION PROCESS </vt:lpstr>
      <vt:lpstr>PowerPoint Presentation</vt:lpstr>
      <vt:lpstr>PowerPoint Presentation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F.Y.J.C.</dc:title>
  <dc:creator>Yash</dc:creator>
  <cp:lastModifiedBy>Yash</cp:lastModifiedBy>
  <cp:revision>4</cp:revision>
  <dcterms:created xsi:type="dcterms:W3CDTF">2019-06-26T16:11:17Z</dcterms:created>
  <dcterms:modified xsi:type="dcterms:W3CDTF">2019-08-01T14:40:33Z</dcterms:modified>
</cp:coreProperties>
</file>