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2" r:id="rId5"/>
    <p:sldId id="259" r:id="rId6"/>
    <p:sldId id="260" r:id="rId7"/>
    <p:sldId id="25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3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60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281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06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066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792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037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001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55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493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7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8B71F-9A46-470D-AB83-C8451D9A3E3E}" type="datetimeFigureOut">
              <a:rPr lang="en-IN" smtClean="0"/>
              <a:t>13-07-2019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79C30-5D6C-476B-94C0-257463585FF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35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9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F.Y.J.C.</a:t>
            </a:r>
            <a:endParaRPr lang="en-IN" sz="96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</a:t>
            </a: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YEAR 2019-20</a:t>
            </a:r>
          </a:p>
          <a:p>
            <a:pPr marL="0" indent="0" algn="ctr">
              <a:buNone/>
            </a:pPr>
            <a:r>
              <a:rPr lang="en-IN" sz="48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SCIENCE / COMMERCE/ </a:t>
            </a:r>
            <a:r>
              <a:rPr lang="en-IN" sz="48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M.C.V.C</a:t>
            </a:r>
            <a:endParaRPr lang="en-IN" sz="4800" dirty="0" smtClean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IN" sz="6600" dirty="0" smtClean="0">
                <a:solidFill>
                  <a:srgbClr val="00B0F0"/>
                </a:solidFill>
                <a:latin typeface="Algerian" panose="04020705040A02060702" pitchFamily="82" charset="0"/>
              </a:rPr>
              <a:t>category – OPEN </a:t>
            </a:r>
          </a:p>
          <a:p>
            <a:pPr marL="0" indent="0" algn="ctr">
              <a:buNone/>
            </a:pPr>
            <a:endParaRPr lang="en-IN" sz="6500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461448" cy="3888431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 smtClean="0">
                <a:solidFill>
                  <a:srgbClr val="FF0000"/>
                </a:solidFill>
              </a:rPr>
              <a:t>13</a:t>
            </a:r>
            <a:r>
              <a:rPr lang="en-IN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IN" sz="3200" b="1" dirty="0" smtClean="0">
                <a:solidFill>
                  <a:srgbClr val="FF0000"/>
                </a:solidFill>
              </a:rPr>
              <a:t> &amp; 15</a:t>
            </a:r>
            <a:r>
              <a:rPr lang="en-IN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IN" sz="3200" b="1" dirty="0" smtClean="0">
                <a:solidFill>
                  <a:srgbClr val="FF0000"/>
                </a:solidFill>
              </a:rPr>
              <a:t> JULY 2019  : </a:t>
            </a:r>
            <a:r>
              <a:rPr lang="en-IN" sz="3200" b="1" dirty="0">
                <a:solidFill>
                  <a:srgbClr val="FF0000"/>
                </a:solidFill>
              </a:rPr>
              <a:t>11.00 AM – 5.00 PM</a:t>
            </a:r>
            <a:br>
              <a:rPr lang="en-IN" sz="3200" b="1" dirty="0">
                <a:solidFill>
                  <a:srgbClr val="FF0000"/>
                </a:solidFill>
              </a:rPr>
            </a:br>
            <a:r>
              <a:rPr lang="en-IN" sz="3200" b="1" dirty="0" smtClean="0">
                <a:solidFill>
                  <a:srgbClr val="FF0000"/>
                </a:solidFill>
              </a:rPr>
              <a:t/>
            </a:r>
            <a:br>
              <a:rPr lang="en-IN" sz="3200" b="1" dirty="0" smtClean="0">
                <a:solidFill>
                  <a:srgbClr val="FF0000"/>
                </a:solidFill>
              </a:rPr>
            </a:br>
            <a:r>
              <a:rPr lang="en-IN" sz="3200" b="1" dirty="0" smtClean="0">
                <a:solidFill>
                  <a:srgbClr val="FF0000"/>
                </a:solidFill>
              </a:rPr>
              <a:t>16</a:t>
            </a:r>
            <a:r>
              <a:rPr lang="en-IN" sz="3200" b="1" baseline="30000" dirty="0" smtClean="0">
                <a:solidFill>
                  <a:srgbClr val="FF0000"/>
                </a:solidFill>
              </a:rPr>
              <a:t>TH</a:t>
            </a:r>
            <a:r>
              <a:rPr lang="en-IN" sz="3200" b="1" dirty="0" smtClean="0">
                <a:solidFill>
                  <a:srgbClr val="FF0000"/>
                </a:solidFill>
              </a:rPr>
              <a:t> </a:t>
            </a:r>
            <a:r>
              <a:rPr lang="en-IN" sz="3200" b="1" dirty="0">
                <a:solidFill>
                  <a:srgbClr val="FF0000"/>
                </a:solidFill>
              </a:rPr>
              <a:t>JULY </a:t>
            </a:r>
            <a:r>
              <a:rPr lang="en-IN" sz="3200" b="1" dirty="0" smtClean="0">
                <a:solidFill>
                  <a:srgbClr val="FF0000"/>
                </a:solidFill>
              </a:rPr>
              <a:t>2019		  : 11.00 </a:t>
            </a:r>
            <a:r>
              <a:rPr lang="en-IN" sz="3200" b="1" dirty="0">
                <a:solidFill>
                  <a:srgbClr val="FF0000"/>
                </a:solidFill>
              </a:rPr>
              <a:t>AM – </a:t>
            </a:r>
            <a:r>
              <a:rPr lang="en-IN" sz="3200" b="1" dirty="0" smtClean="0">
                <a:solidFill>
                  <a:srgbClr val="FF0000"/>
                </a:solidFill>
              </a:rPr>
              <a:t>3.00 </a:t>
            </a:r>
            <a:r>
              <a:rPr lang="en-IN" sz="3200" b="1" dirty="0">
                <a:solidFill>
                  <a:srgbClr val="FF0000"/>
                </a:solidFill>
              </a:rPr>
              <a:t>PM</a:t>
            </a:r>
            <a:br>
              <a:rPr lang="en-IN" sz="3200" b="1" dirty="0">
                <a:solidFill>
                  <a:srgbClr val="FF0000"/>
                </a:solidFill>
              </a:rPr>
            </a:br>
            <a:r>
              <a:rPr lang="en-IN" sz="2800" b="1" dirty="0">
                <a:solidFill>
                  <a:srgbClr val="FF0000"/>
                </a:solidFill>
              </a:rPr>
              <a:t/>
            </a:r>
            <a:br>
              <a:rPr lang="en-IN" sz="2800" b="1" dirty="0">
                <a:solidFill>
                  <a:srgbClr val="FF0000"/>
                </a:solidFill>
              </a:rPr>
            </a:br>
            <a:r>
              <a:rPr lang="en-IN" sz="2800" dirty="0" smtClean="0"/>
              <a:t> </a:t>
            </a:r>
            <a:r>
              <a:rPr lang="en-IN" sz="2800" dirty="0"/>
              <a:t/>
            </a:r>
            <a:br>
              <a:rPr lang="en-IN" sz="2800" dirty="0"/>
            </a:br>
            <a:endParaRPr lang="en-IN" sz="2800" dirty="0"/>
          </a:p>
        </p:txBody>
      </p:sp>
      <p:sp>
        <p:nvSpPr>
          <p:cNvPr id="4" name="Rectangle 3"/>
          <p:cNvSpPr/>
          <p:nvPr/>
        </p:nvSpPr>
        <p:spPr>
          <a:xfrm>
            <a:off x="1338319" y="836712"/>
            <a:ext cx="6336704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200" dirty="0" smtClean="0">
                <a:solidFill>
                  <a:srgbClr val="FF0000"/>
                </a:solidFill>
              </a:rPr>
              <a:t>DATES  OF ADMISSIONS </a:t>
            </a:r>
            <a:endParaRPr lang="en-I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79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116633"/>
            <a:ext cx="6683765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PROCESS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399" y="1176472"/>
            <a:ext cx="7460602" cy="568152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677318" y="556463"/>
            <a:ext cx="6775374" cy="58785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</a:t>
            </a:r>
          </a:p>
          <a:p>
            <a:pPr algn="ctr"/>
            <a:r>
              <a:rPr lang="en-IN" sz="24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ROOM NO 001, Ground floor</a:t>
            </a:r>
          </a:p>
          <a:p>
            <a:pPr algn="ctr"/>
            <a:r>
              <a:rPr lang="en-IN" sz="28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Collection of Admission form </a:t>
            </a:r>
          </a:p>
          <a:p>
            <a:pPr algn="ctr"/>
            <a:endParaRPr lang="en-IN" sz="2800" dirty="0" smtClean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IN" sz="28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FILL UP OF ADMISSION FORM </a:t>
            </a:r>
          </a:p>
          <a:p>
            <a:pPr algn="ctr"/>
            <a:endParaRPr lang="en-IN" sz="2800" dirty="0" smtClean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RATION CARD</a:t>
            </a:r>
            <a:r>
              <a:rPr lang="en-IN" sz="28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IN" sz="2800" dirty="0">
                <a:solidFill>
                  <a:srgbClr val="00B0F0"/>
                </a:solidFill>
              </a:rPr>
              <a:t>( FOR GIRL STUDENT</a:t>
            </a:r>
            <a:r>
              <a:rPr lang="en-IN" sz="2800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r>
              <a:rPr lang="en-IN" sz="2800" dirty="0">
                <a:solidFill>
                  <a:srgbClr val="00B050"/>
                </a:solidFill>
              </a:rPr>
              <a:t>VERIFICATION OF ELIGIBILITY CERTIFICATE</a:t>
            </a:r>
          </a:p>
          <a:p>
            <a:pPr algn="ctr"/>
            <a:r>
              <a:rPr lang="en-IN" sz="2800" dirty="0">
                <a:solidFill>
                  <a:srgbClr val="00B0F0"/>
                </a:solidFill>
              </a:rPr>
              <a:t>( FOR OTHER BOARDS</a:t>
            </a:r>
            <a:r>
              <a:rPr lang="en-IN" sz="2800" dirty="0" smtClean="0">
                <a:solidFill>
                  <a:srgbClr val="00B0F0"/>
                </a:solidFill>
              </a:rPr>
              <a:t>)</a:t>
            </a:r>
          </a:p>
          <a:p>
            <a:pPr algn="ctr"/>
            <a:r>
              <a:rPr lang="en-IN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By Non – Teaching Staff </a:t>
            </a:r>
          </a:p>
          <a:p>
            <a:pPr algn="ctr"/>
            <a:endParaRPr lang="en-IN" sz="2800" dirty="0">
              <a:ln w="0"/>
              <a:solidFill>
                <a:srgbClr val="00B0F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IN" sz="2400" dirty="0">
              <a:solidFill>
                <a:srgbClr val="00B0F0"/>
              </a:solidFill>
            </a:endParaRPr>
          </a:p>
          <a:p>
            <a:pPr algn="ctr"/>
            <a:endParaRPr lang="en-IN" sz="24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87005" y="5648452"/>
            <a:ext cx="0" cy="1091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5065005" y="17728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65005" y="26369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7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 hangingPunct="0"/>
            <a:r>
              <a:rPr lang="en-US" b="1" dirty="0"/>
              <a:t>Online Registration Form (I) and Form (II) attested by School Authority.</a:t>
            </a:r>
            <a:endParaRPr lang="en-IN" dirty="0"/>
          </a:p>
          <a:p>
            <a:pPr lvl="0" fontAlgn="base" hangingPunct="0"/>
            <a:r>
              <a:rPr lang="en-US" b="1" dirty="0"/>
              <a:t>ORIGINAL S.S.C. </a:t>
            </a:r>
            <a:r>
              <a:rPr lang="en-US" b="1" dirty="0" smtClean="0"/>
              <a:t>MARK SHEET </a:t>
            </a:r>
            <a:r>
              <a:rPr lang="en-US" b="1" dirty="0"/>
              <a:t>&amp; 2 </a:t>
            </a:r>
            <a:r>
              <a:rPr lang="en-US" b="1" dirty="0" smtClean="0"/>
              <a:t>XEROX </a:t>
            </a:r>
            <a:r>
              <a:rPr lang="en-US" b="1" dirty="0"/>
              <a:t>COPIES </a:t>
            </a:r>
            <a:endParaRPr lang="en-IN" dirty="0"/>
          </a:p>
          <a:p>
            <a:pPr lvl="0" fontAlgn="base" hangingPunct="0"/>
            <a:r>
              <a:rPr lang="en-US" b="1" dirty="0"/>
              <a:t>ORIGINAL  SCHOOL LEAVING Certificate &amp; 2 XEROX COPIES .</a:t>
            </a:r>
            <a:endParaRPr lang="en-IN" dirty="0"/>
          </a:p>
          <a:p>
            <a:pPr lvl="0" fontAlgn="base" hangingPunct="0"/>
            <a:r>
              <a:rPr lang="en-US" b="1" dirty="0"/>
              <a:t>Relevant document for Category Quota . </a:t>
            </a:r>
            <a:endParaRPr lang="en-IN" dirty="0"/>
          </a:p>
          <a:p>
            <a:pPr lvl="0" fontAlgn="base" hangingPunct="0"/>
            <a:r>
              <a:rPr lang="en-US" b="1" dirty="0"/>
              <a:t>Original Ration card with 2 Xerox copies for Girls Concession. (only up to second child)</a:t>
            </a:r>
            <a:endParaRPr lang="en-IN" dirty="0"/>
          </a:p>
          <a:p>
            <a:pPr lvl="0" fontAlgn="base" hangingPunct="0"/>
            <a:r>
              <a:rPr lang="en-US" b="1" dirty="0"/>
              <a:t>Duly completed Admission Form &amp; Identity Card size 1 photograph of the CANDIDATE (RECENTLY TAKEN).</a:t>
            </a:r>
            <a:endParaRPr lang="en-IN" dirty="0"/>
          </a:p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763688" y="188640"/>
            <a:ext cx="5760640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dirty="0">
                <a:solidFill>
                  <a:srgbClr val="FF0000"/>
                </a:solidFill>
              </a:rPr>
              <a:t>REQUIRED </a:t>
            </a:r>
            <a:r>
              <a:rPr lang="en-IN" sz="3600" b="1" dirty="0" smtClean="0">
                <a:solidFill>
                  <a:srgbClr val="FF0000"/>
                </a:solidFill>
              </a:rPr>
              <a:t>DOCUMENTS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59442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458" y="57144"/>
            <a:ext cx="6686549" cy="661390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27242" y="657294"/>
            <a:ext cx="5430982" cy="3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37930" y="694241"/>
            <a:ext cx="0" cy="29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71799" y="712713"/>
            <a:ext cx="0" cy="2586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68912" y="703475"/>
            <a:ext cx="6927" cy="277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40948" y="971330"/>
            <a:ext cx="1832941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ROOM NO     </a:t>
            </a:r>
          </a:p>
          <a:p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        201, second floor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endParaRPr lang="en-IN" dirty="0" smtClean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79272" y="1000570"/>
            <a:ext cx="1732956" cy="184665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   ROOM NO     </a:t>
            </a:r>
          </a:p>
          <a:p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      202</a:t>
            </a:r>
          </a:p>
          <a:p>
            <a:pPr algn="ctr"/>
            <a:r>
              <a:rPr lang="en-IN" dirty="0" smtClean="0">
                <a:solidFill>
                  <a:srgbClr val="C00000"/>
                </a:solidFill>
              </a:rPr>
              <a:t>second floor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COMMERCE / M.C.V.C</a:t>
            </a:r>
          </a:p>
          <a:p>
            <a:pPr algn="ctr"/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99885" y="1000569"/>
            <a:ext cx="1946564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     ROOM NO </a:t>
            </a:r>
          </a:p>
          <a:p>
            <a:r>
              <a:rPr lang="en-IN" sz="2000" dirty="0">
                <a:solidFill>
                  <a:srgbClr val="C00000"/>
                </a:solidFill>
              </a:rPr>
              <a:t> </a:t>
            </a:r>
            <a:r>
              <a:rPr lang="en-IN" sz="2000" dirty="0" smtClean="0">
                <a:solidFill>
                  <a:srgbClr val="C00000"/>
                </a:solidFill>
              </a:rPr>
              <a:t>           203</a:t>
            </a:r>
          </a:p>
          <a:p>
            <a:r>
              <a:rPr lang="en-IN" sz="2000" dirty="0" smtClean="0">
                <a:solidFill>
                  <a:srgbClr val="C00000"/>
                </a:solidFill>
              </a:rPr>
              <a:t>     second floor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BIFOCAL 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</a:rPr>
              <a:t> C.S. / ELEC. </a:t>
            </a:r>
          </a:p>
        </p:txBody>
      </p:sp>
      <p:sp>
        <p:nvSpPr>
          <p:cNvPr id="20" name="Down Arrow 19"/>
          <p:cNvSpPr/>
          <p:nvPr/>
        </p:nvSpPr>
        <p:spPr>
          <a:xfrm>
            <a:off x="2268786" y="2508674"/>
            <a:ext cx="363474" cy="619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Down Arrow 20"/>
          <p:cNvSpPr/>
          <p:nvPr/>
        </p:nvSpPr>
        <p:spPr>
          <a:xfrm>
            <a:off x="4564013" y="2508674"/>
            <a:ext cx="363474" cy="6070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Down Arrow 21"/>
          <p:cNvSpPr/>
          <p:nvPr/>
        </p:nvSpPr>
        <p:spPr>
          <a:xfrm>
            <a:off x="6791430" y="2502324"/>
            <a:ext cx="363474" cy="619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2127242" y="3128396"/>
            <a:ext cx="5237018" cy="24929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IN" sz="4000" dirty="0" smtClean="0">
              <a:solidFill>
                <a:srgbClr val="00B050"/>
              </a:solidFill>
              <a:latin typeface="Castellar" panose="020A0402060406010301" pitchFamily="18" charset="0"/>
            </a:endParaRPr>
          </a:p>
          <a:p>
            <a:pPr algn="ctr"/>
            <a:r>
              <a:rPr lang="en-IN" sz="40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4000" b="1" dirty="0" smtClean="0">
                <a:solidFill>
                  <a:srgbClr val="00B050"/>
                </a:solidFill>
                <a:latin typeface="Castellar" panose="020A0402060406010301" pitchFamily="18" charset="0"/>
              </a:rPr>
              <a:t>&amp; </a:t>
            </a:r>
          </a:p>
          <a:p>
            <a:pPr algn="ctr"/>
            <a:r>
              <a:rPr lang="en-IN" sz="36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I.T. LAB, FIRST FLOOR</a:t>
            </a:r>
            <a:endParaRPr lang="en-IN" sz="36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7126" y="57144"/>
            <a:ext cx="5951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 smtClean="0"/>
              <a:t>         ADMISSION FORM VERIFICATION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1365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-99152"/>
            <a:ext cx="6686549" cy="683045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251520" y="694062"/>
            <a:ext cx="8352928" cy="57592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PAYMENT OF FEES</a:t>
            </a:r>
          </a:p>
          <a:p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PAYMENT </a:t>
            </a:r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OF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FEES </a:t>
            </a:r>
          </a:p>
          <a:p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                &amp;       </a:t>
            </a:r>
          </a:p>
          <a:p>
            <a:r>
              <a:rPr lang="en-IN" sz="480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IN" sz="48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         FORM SUBMISSION </a:t>
            </a:r>
            <a:endParaRPr lang="en-IN" sz="40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/>
            <a:r>
              <a:rPr lang="en-IN" sz="40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&amp; </a:t>
            </a:r>
          </a:p>
          <a:p>
            <a:pPr algn="ctr"/>
            <a:r>
              <a:rPr lang="en-IN" sz="54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ONLINE UPDATION </a:t>
            </a:r>
          </a:p>
          <a:p>
            <a:pPr algn="ctr"/>
            <a:endParaRPr lang="en-IN" sz="4000" dirty="0" smtClean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algn="ctr"/>
            <a:r>
              <a:rPr lang="en-IN" sz="4000" b="1" dirty="0" smtClean="0">
                <a:solidFill>
                  <a:srgbClr val="C00000"/>
                </a:solidFill>
              </a:rPr>
              <a:t>I.T. LAB , FIRST FLOOR 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153913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END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213285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267744" y="1412776"/>
            <a:ext cx="5112568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END OF ADMISSION PROCESS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354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218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F.Y.J.C.</vt:lpstr>
      <vt:lpstr>13TH &amp; 15TH JULY 2019  : 11.00 AM – 5.00 PM  16TH JULY 2019    : 11.00 AM – 3.00 PM    </vt:lpstr>
      <vt:lpstr>ADMISSION PROCESS </vt:lpstr>
      <vt:lpstr>PowerPoint Presentation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F.Y.J.C.</dc:title>
  <dc:creator>Yash</dc:creator>
  <cp:lastModifiedBy>Yash</cp:lastModifiedBy>
  <cp:revision>5</cp:revision>
  <dcterms:created xsi:type="dcterms:W3CDTF">2019-06-26T16:11:17Z</dcterms:created>
  <dcterms:modified xsi:type="dcterms:W3CDTF">2019-07-12T18:50:28Z</dcterms:modified>
</cp:coreProperties>
</file>