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sldIdLst>
    <p:sldId id="265" r:id="rId2"/>
    <p:sldId id="266" r:id="rId3"/>
    <p:sldId id="261" r:id="rId4"/>
    <p:sldId id="269" r:id="rId5"/>
    <p:sldId id="268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E13DE-15F4-4BC3-ACE8-6A86469A66F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69407FC-A0FC-43E2-AD1F-845524850462}">
      <dgm:prSet custT="1"/>
      <dgm:spPr/>
      <dgm:t>
        <a:bodyPr/>
        <a:lstStyle/>
        <a:p>
          <a:pPr algn="l" rtl="0"/>
          <a:r>
            <a:rPr lang="en-IN" sz="3300" dirty="0" smtClean="0">
              <a:solidFill>
                <a:schemeClr val="tx1"/>
              </a:solidFill>
            </a:rPr>
            <a:t>1) </a:t>
          </a:r>
          <a:r>
            <a:rPr lang="en-IN" sz="2000" b="1" dirty="0" smtClean="0">
              <a:solidFill>
                <a:schemeClr val="tx1"/>
              </a:solidFill>
            </a:rPr>
            <a:t>ADMISSION</a:t>
          </a:r>
          <a:r>
            <a:rPr lang="en-IN" sz="3300" dirty="0" smtClean="0">
              <a:solidFill>
                <a:schemeClr val="tx1"/>
              </a:solidFill>
            </a:rPr>
            <a:t> </a:t>
          </a:r>
          <a:r>
            <a:rPr lang="en-IN" sz="2000" b="1" dirty="0" smtClean="0">
              <a:solidFill>
                <a:schemeClr val="tx1"/>
              </a:solidFill>
            </a:rPr>
            <a:t>FORM WITH ONE PHOTOGRAPH duly signed by Student &amp; Parent.</a:t>
          </a:r>
          <a:endParaRPr lang="en-IN" sz="2400" b="1" dirty="0" smtClean="0">
            <a:solidFill>
              <a:schemeClr val="tx1"/>
            </a:solidFill>
          </a:endParaRP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2) Original Mark Sheet (S.S.C. or Equivalent )with Two Xerox copies.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3) Original School Leaving Certificate with Two Xerox copies.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4) Original Hall Ticket in case of C.B.S.E. Student.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5) Original Ration Card with Two Xerox copies in case of Girl student.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6) Online Registration Form duly signed by School Authority only.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7) </a:t>
          </a:r>
          <a:r>
            <a:rPr lang="en-US" sz="2400" b="1" dirty="0" smtClean="0">
              <a:solidFill>
                <a:schemeClr val="tx1"/>
              </a:solidFill>
            </a:rPr>
            <a:t> Original  Certificates / Documents  for Quota Admission. </a:t>
          </a:r>
        </a:p>
        <a:p>
          <a:pPr rtl="0"/>
          <a:r>
            <a:rPr lang="en-IN" sz="2400" b="1" u="sng" dirty="0" smtClean="0">
              <a:solidFill>
                <a:schemeClr val="tx1"/>
              </a:solidFill>
            </a:rPr>
            <a:t>IMPORTANT -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 *Applicants from ICSE,CBSE,IGCSE,IB,NIOS and other State Boards are required to get their original School Leaving Certificate countersigned on overleaf by the Education officer of their respective </a:t>
          </a:r>
          <a:r>
            <a:rPr lang="en-IN" sz="2400" dirty="0" smtClean="0">
              <a:solidFill>
                <a:schemeClr val="tx1"/>
              </a:solidFill>
            </a:rPr>
            <a:t>district.</a:t>
          </a:r>
        </a:p>
        <a:p>
          <a:pPr rtl="0"/>
          <a:r>
            <a:rPr lang="en-IN" sz="2400" dirty="0" smtClean="0">
              <a:solidFill>
                <a:schemeClr val="tx1"/>
              </a:solidFill>
            </a:rPr>
            <a:t> *</a:t>
          </a:r>
          <a:r>
            <a:rPr lang="en-IN" sz="2400" b="1" dirty="0" smtClean="0">
              <a:solidFill>
                <a:schemeClr val="tx1"/>
              </a:solidFill>
            </a:rPr>
            <a:t>For applicants passing from other than Maharashtra State S.S.C. Board an application for eligibility  (available with respective higher secondary school/junior college office) is required to be submitted along with necessary documents as described in the application.</a:t>
          </a:r>
          <a:endParaRPr lang="en-IN" sz="3300" b="1" dirty="0">
            <a:solidFill>
              <a:schemeClr val="tx1"/>
            </a:solidFill>
          </a:endParaRPr>
        </a:p>
      </dgm:t>
    </dgm:pt>
    <dgm:pt modelId="{9BD0C68A-9D8B-4F9C-BAD8-F30595A53DB1}" type="parTrans" cxnId="{D3E50352-4247-4D7E-81BA-397FB9385FA7}">
      <dgm:prSet/>
      <dgm:spPr/>
      <dgm:t>
        <a:bodyPr/>
        <a:lstStyle/>
        <a:p>
          <a:endParaRPr lang="en-IN"/>
        </a:p>
      </dgm:t>
    </dgm:pt>
    <dgm:pt modelId="{A8AB3E9C-6632-4E18-8AF7-806772D58061}" type="sibTrans" cxnId="{D3E50352-4247-4D7E-81BA-397FB9385FA7}">
      <dgm:prSet/>
      <dgm:spPr/>
      <dgm:t>
        <a:bodyPr/>
        <a:lstStyle/>
        <a:p>
          <a:endParaRPr lang="en-IN"/>
        </a:p>
      </dgm:t>
    </dgm:pt>
    <dgm:pt modelId="{324B78D1-4D85-4269-9C0C-D71187765B4F}" type="pres">
      <dgm:prSet presAssocID="{2A2E13DE-15F4-4BC3-ACE8-6A86469A66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86F8A0A-53AE-4EA6-8750-64FCDFB92539}" type="pres">
      <dgm:prSet presAssocID="{569407FC-A0FC-43E2-AD1F-845524850462}" presName="linNode" presStyleCnt="0"/>
      <dgm:spPr/>
    </dgm:pt>
    <dgm:pt modelId="{7B964C5F-A2FC-46F9-9632-52921136C129}" type="pres">
      <dgm:prSet presAssocID="{569407FC-A0FC-43E2-AD1F-845524850462}" presName="parentText" presStyleLbl="node1" presStyleIdx="0" presStyleCnt="1" custScaleX="277778" custScaleY="1051191" custLinFactNeighborX="349" custLinFactNeighborY="283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3E50352-4247-4D7E-81BA-397FB9385FA7}" srcId="{2A2E13DE-15F4-4BC3-ACE8-6A86469A66FE}" destId="{569407FC-A0FC-43E2-AD1F-845524850462}" srcOrd="0" destOrd="0" parTransId="{9BD0C68A-9D8B-4F9C-BAD8-F30595A53DB1}" sibTransId="{A8AB3E9C-6632-4E18-8AF7-806772D58061}"/>
    <dgm:cxn modelId="{AECAA63A-509F-435C-94D6-F255FEE7F817}" type="presOf" srcId="{569407FC-A0FC-43E2-AD1F-845524850462}" destId="{7B964C5F-A2FC-46F9-9632-52921136C129}" srcOrd="0" destOrd="0" presId="urn:microsoft.com/office/officeart/2005/8/layout/vList5"/>
    <dgm:cxn modelId="{EDB257EA-A3EB-4B83-9D62-1D0E6438CE5C}" type="presOf" srcId="{2A2E13DE-15F4-4BC3-ACE8-6A86469A66FE}" destId="{324B78D1-4D85-4269-9C0C-D71187765B4F}" srcOrd="0" destOrd="0" presId="urn:microsoft.com/office/officeart/2005/8/layout/vList5"/>
    <dgm:cxn modelId="{2C093BDF-7B7C-4958-8E36-E7DC6C53592B}" type="presParOf" srcId="{324B78D1-4D85-4269-9C0C-D71187765B4F}" destId="{786F8A0A-53AE-4EA6-8750-64FCDFB92539}" srcOrd="0" destOrd="0" presId="urn:microsoft.com/office/officeart/2005/8/layout/vList5"/>
    <dgm:cxn modelId="{ED57AFDF-EBD7-4735-8E31-42D032412A41}" type="presParOf" srcId="{786F8A0A-53AE-4EA6-8750-64FCDFB92539}" destId="{7B964C5F-A2FC-46F9-9632-52921136C12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BA4E8F-6856-4842-A441-EA316E8D398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88CE81D-E21C-4455-9D61-1CB3F85D9879}">
      <dgm:prSet phldrT="[Text]"/>
      <dgm:spPr/>
      <dgm:t>
        <a:bodyPr/>
        <a:lstStyle/>
        <a:p>
          <a:endParaRPr lang="en-IN" dirty="0" smtClean="0">
            <a:solidFill>
              <a:schemeClr val="tx1"/>
            </a:solidFill>
          </a:endParaRPr>
        </a:p>
        <a:p>
          <a:r>
            <a:rPr lang="en-IN" b="1" dirty="0" smtClean="0">
              <a:solidFill>
                <a:schemeClr val="tx1"/>
              </a:solidFill>
            </a:rPr>
            <a:t>GIRL’S  CON CESSION &amp; </a:t>
          </a:r>
        </a:p>
        <a:p>
          <a:r>
            <a:rPr lang="en-IN" b="1" dirty="0" smtClean="0">
              <a:solidFill>
                <a:schemeClr val="tx1"/>
              </a:solidFill>
            </a:rPr>
            <a:t>CASTE VERIFICATION</a:t>
          </a:r>
        </a:p>
        <a:p>
          <a:r>
            <a:rPr lang="en-IN" b="1" dirty="0" smtClean="0">
              <a:solidFill>
                <a:schemeClr val="tx1"/>
              </a:solidFill>
            </a:rPr>
            <a:t>ROOM NO 001</a:t>
          </a:r>
        </a:p>
        <a:p>
          <a:r>
            <a:rPr lang="en-IN" b="1" dirty="0" smtClean="0">
              <a:solidFill>
                <a:schemeClr val="tx1"/>
              </a:solidFill>
            </a:rPr>
            <a:t>GROUND FLOOR </a:t>
          </a:r>
          <a:endParaRPr lang="en-IN" b="1" dirty="0">
            <a:solidFill>
              <a:schemeClr val="tx1"/>
            </a:solidFill>
          </a:endParaRPr>
        </a:p>
      </dgm:t>
    </dgm:pt>
    <dgm:pt modelId="{63EB1806-F355-4E7D-B04F-A89046B50357}" type="parTrans" cxnId="{063D7743-B55C-496B-960A-0E8FC11CE071}">
      <dgm:prSet/>
      <dgm:spPr/>
      <dgm:t>
        <a:bodyPr/>
        <a:lstStyle/>
        <a:p>
          <a:endParaRPr lang="en-IN"/>
        </a:p>
      </dgm:t>
    </dgm:pt>
    <dgm:pt modelId="{A07E1F2F-B865-4509-B2D1-8381B7B78981}" type="sibTrans" cxnId="{063D7743-B55C-496B-960A-0E8FC11CE071}">
      <dgm:prSet/>
      <dgm:spPr/>
      <dgm:t>
        <a:bodyPr/>
        <a:lstStyle/>
        <a:p>
          <a:endParaRPr lang="en-IN"/>
        </a:p>
      </dgm:t>
    </dgm:pt>
    <dgm:pt modelId="{D3A46582-1CE2-4966-B0FB-B9501546A48D}">
      <dgm:prSet phldrT="[Text]" custT="1"/>
      <dgm:spPr/>
      <dgm:t>
        <a:bodyPr/>
        <a:lstStyle/>
        <a:p>
          <a:pPr algn="ctr"/>
          <a:r>
            <a:rPr lang="en-IN" sz="2000" b="1" dirty="0" smtClean="0">
              <a:solidFill>
                <a:schemeClr val="tx1"/>
              </a:solidFill>
            </a:rPr>
            <a:t> FORM   VERIFICATION</a:t>
          </a:r>
        </a:p>
        <a:p>
          <a:pPr algn="l"/>
          <a:r>
            <a:rPr lang="en-IN" sz="1800" b="1" dirty="0" smtClean="0">
              <a:solidFill>
                <a:schemeClr val="tx1"/>
              </a:solidFill>
            </a:rPr>
            <a:t>SCIENCE – ROOM NO 201</a:t>
          </a:r>
        </a:p>
        <a:p>
          <a:pPr algn="l"/>
          <a:r>
            <a:rPr lang="en-IN" sz="1600" b="1" dirty="0" smtClean="0">
              <a:solidFill>
                <a:schemeClr val="tx1"/>
              </a:solidFill>
            </a:rPr>
            <a:t>COMM/MCVC – ROOM NO 202 </a:t>
          </a:r>
        </a:p>
      </dgm:t>
    </dgm:pt>
    <dgm:pt modelId="{D7C3C12C-1E8F-4B40-97C4-E0F1372B3E6F}" type="parTrans" cxnId="{5301F270-ECCD-483C-9B66-B10DC9C285E4}">
      <dgm:prSet/>
      <dgm:spPr/>
      <dgm:t>
        <a:bodyPr/>
        <a:lstStyle/>
        <a:p>
          <a:endParaRPr lang="en-IN"/>
        </a:p>
      </dgm:t>
    </dgm:pt>
    <dgm:pt modelId="{F9A37F56-9493-4E3E-9DB4-97A80F64AB96}" type="sibTrans" cxnId="{5301F270-ECCD-483C-9B66-B10DC9C285E4}">
      <dgm:prSet/>
      <dgm:spPr/>
      <dgm:t>
        <a:bodyPr/>
        <a:lstStyle/>
        <a:p>
          <a:endParaRPr lang="en-IN"/>
        </a:p>
      </dgm:t>
    </dgm:pt>
    <dgm:pt modelId="{0C374143-5F71-4C28-8655-590F646E0D12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tx1"/>
              </a:solidFill>
            </a:rPr>
            <a:t>ID GENERATION</a:t>
          </a:r>
        </a:p>
        <a:p>
          <a:r>
            <a:rPr lang="en-IN" sz="2000" b="1" dirty="0" smtClean="0">
              <a:solidFill>
                <a:schemeClr val="tx1"/>
              </a:solidFill>
            </a:rPr>
            <a:t>I.T.LAB </a:t>
          </a:r>
        </a:p>
        <a:p>
          <a:r>
            <a:rPr lang="en-IN" sz="2000" b="1" dirty="0" smtClean="0">
              <a:solidFill>
                <a:schemeClr val="tx1"/>
              </a:solidFill>
            </a:rPr>
            <a:t>FIRST FLOOR </a:t>
          </a:r>
          <a:endParaRPr lang="en-IN" sz="2000" b="1" dirty="0">
            <a:solidFill>
              <a:schemeClr val="tx1"/>
            </a:solidFill>
          </a:endParaRPr>
        </a:p>
      </dgm:t>
    </dgm:pt>
    <dgm:pt modelId="{7ECE35FA-5A90-4AA4-BB42-92A4ECDAEEC3}" type="parTrans" cxnId="{4B7E5562-231D-4830-B272-C51A316D1731}">
      <dgm:prSet/>
      <dgm:spPr/>
      <dgm:t>
        <a:bodyPr/>
        <a:lstStyle/>
        <a:p>
          <a:endParaRPr lang="en-IN"/>
        </a:p>
      </dgm:t>
    </dgm:pt>
    <dgm:pt modelId="{422AB07D-6A95-4274-84FE-5F9D76A7571F}" type="sibTrans" cxnId="{4B7E5562-231D-4830-B272-C51A316D1731}">
      <dgm:prSet/>
      <dgm:spPr/>
      <dgm:t>
        <a:bodyPr/>
        <a:lstStyle/>
        <a:p>
          <a:endParaRPr lang="en-IN"/>
        </a:p>
      </dgm:t>
    </dgm:pt>
    <dgm:pt modelId="{310DF4DD-FD80-4585-99BD-2412CF724CE0}">
      <dgm:prSet phldrT="[Text]" custT="1"/>
      <dgm:spPr/>
      <dgm:t>
        <a:bodyPr/>
        <a:lstStyle/>
        <a:p>
          <a:pPr algn="ctr"/>
          <a:endParaRPr lang="en-IN" sz="1700" dirty="0" smtClean="0">
            <a:solidFill>
              <a:schemeClr val="tx1"/>
            </a:solidFill>
          </a:endParaRPr>
        </a:p>
        <a:p>
          <a:pPr algn="ctr"/>
          <a:endParaRPr lang="en-IN" sz="1700" dirty="0" smtClean="0">
            <a:solidFill>
              <a:schemeClr val="tx1"/>
            </a:solidFill>
          </a:endParaRPr>
        </a:p>
        <a:p>
          <a:pPr algn="ctr"/>
          <a:r>
            <a:rPr lang="en-IN" sz="1800" b="1" dirty="0" smtClean="0">
              <a:solidFill>
                <a:schemeClr val="tx1"/>
              </a:solidFill>
            </a:rPr>
            <a:t>PAYMENT OF FEE</a:t>
          </a:r>
        </a:p>
        <a:p>
          <a:pPr algn="ctr"/>
          <a:r>
            <a:rPr lang="en-IN" sz="1700" b="1" dirty="0" smtClean="0">
              <a:solidFill>
                <a:schemeClr val="tx1"/>
              </a:solidFill>
            </a:rPr>
            <a:t>&amp; </a:t>
          </a:r>
        </a:p>
        <a:p>
          <a:pPr algn="ctr"/>
          <a:r>
            <a:rPr lang="en-IN" sz="1700" b="1" dirty="0" smtClean="0">
              <a:solidFill>
                <a:schemeClr val="tx1"/>
              </a:solidFill>
            </a:rPr>
            <a:t>COLLECTION OF FEE RECEIPT</a:t>
          </a:r>
        </a:p>
        <a:p>
          <a:pPr algn="l"/>
          <a:r>
            <a:rPr lang="en-IN" sz="1700" b="1" dirty="0" smtClean="0">
              <a:solidFill>
                <a:schemeClr val="tx1"/>
              </a:solidFill>
            </a:rPr>
            <a:t>      I.T. LAB ,FIRST FLOOR </a:t>
          </a:r>
          <a:endParaRPr lang="en-IN" sz="1700" b="1" dirty="0">
            <a:solidFill>
              <a:schemeClr val="tx1"/>
            </a:solidFill>
          </a:endParaRPr>
        </a:p>
      </dgm:t>
    </dgm:pt>
    <dgm:pt modelId="{4BBDDC8D-7BF7-4DE7-9408-50AA76B7CB21}" type="parTrans" cxnId="{2034688D-6CB1-437C-87B1-D876BE240F27}">
      <dgm:prSet/>
      <dgm:spPr/>
      <dgm:t>
        <a:bodyPr/>
        <a:lstStyle/>
        <a:p>
          <a:endParaRPr lang="en-IN"/>
        </a:p>
      </dgm:t>
    </dgm:pt>
    <dgm:pt modelId="{52919797-0B63-4D8B-B817-D777A9454999}" type="sibTrans" cxnId="{2034688D-6CB1-437C-87B1-D876BE240F27}">
      <dgm:prSet/>
      <dgm:spPr/>
      <dgm:t>
        <a:bodyPr/>
        <a:lstStyle/>
        <a:p>
          <a:endParaRPr lang="en-IN"/>
        </a:p>
      </dgm:t>
    </dgm:pt>
    <dgm:pt modelId="{4CAFEF46-7D02-45A4-94B4-4F047664A6BD}">
      <dgm:prSet custT="1"/>
      <dgm:spPr/>
      <dgm:t>
        <a:bodyPr/>
        <a:lstStyle/>
        <a:p>
          <a:endParaRPr lang="en-IN" sz="1800" dirty="0" smtClean="0">
            <a:solidFill>
              <a:srgbClr val="FF0000"/>
            </a:solidFill>
          </a:endParaRPr>
        </a:p>
        <a:p>
          <a:r>
            <a:rPr lang="en-IN" sz="2000" b="1" dirty="0" smtClean="0">
              <a:solidFill>
                <a:srgbClr val="FF0000"/>
              </a:solidFill>
            </a:rPr>
            <a:t>UPDATING OF ADMISSION </a:t>
          </a:r>
        </a:p>
        <a:p>
          <a:r>
            <a:rPr lang="en-IN" sz="2000" b="1" dirty="0" smtClean="0">
              <a:solidFill>
                <a:srgbClr val="FF0000"/>
              </a:solidFill>
            </a:rPr>
            <a:t>BY COLLECTING </a:t>
          </a:r>
        </a:p>
        <a:p>
          <a:r>
            <a:rPr lang="en-IN" sz="2000" b="1" dirty="0" smtClean="0">
              <a:solidFill>
                <a:srgbClr val="FF0000"/>
              </a:solidFill>
            </a:rPr>
            <a:t>ONLINE  RECEIPT</a:t>
          </a:r>
        </a:p>
        <a:p>
          <a:r>
            <a:rPr lang="en-IN" sz="2000" b="1" dirty="0" smtClean="0">
              <a:solidFill>
                <a:schemeClr val="tx1"/>
              </a:solidFill>
            </a:rPr>
            <a:t>I.T. LAB ,FIRST FLOOR </a:t>
          </a:r>
          <a:endParaRPr lang="en-IN" sz="2000" b="1" dirty="0">
            <a:solidFill>
              <a:srgbClr val="FF0000"/>
            </a:solidFill>
          </a:endParaRPr>
        </a:p>
      </dgm:t>
    </dgm:pt>
    <dgm:pt modelId="{C38052BB-67CA-4A66-B448-B0E421961FBB}" type="parTrans" cxnId="{AFFE7598-239F-49B7-BA03-903B993D22DE}">
      <dgm:prSet/>
      <dgm:spPr/>
      <dgm:t>
        <a:bodyPr/>
        <a:lstStyle/>
        <a:p>
          <a:endParaRPr lang="en-IN"/>
        </a:p>
      </dgm:t>
    </dgm:pt>
    <dgm:pt modelId="{D05EC7B2-2F35-4303-AA9F-AF572520977D}" type="sibTrans" cxnId="{AFFE7598-239F-49B7-BA03-903B993D22DE}">
      <dgm:prSet/>
      <dgm:spPr/>
      <dgm:t>
        <a:bodyPr/>
        <a:lstStyle/>
        <a:p>
          <a:endParaRPr lang="en-IN"/>
        </a:p>
      </dgm:t>
    </dgm:pt>
    <dgm:pt modelId="{D06879D3-1D96-43C2-BAAE-9786F79D457E}">
      <dgm:prSet phldrT="[Text]"/>
      <dgm:spPr/>
      <dgm:t>
        <a:bodyPr/>
        <a:lstStyle/>
        <a:p>
          <a:endParaRPr lang="en-IN" dirty="0" smtClean="0"/>
        </a:p>
        <a:p>
          <a:r>
            <a:rPr lang="en-IN" b="1" dirty="0" smtClean="0">
              <a:solidFill>
                <a:schemeClr val="tx1"/>
              </a:solidFill>
            </a:rPr>
            <a:t>DISTRIBUTION OF</a:t>
          </a:r>
        </a:p>
        <a:p>
          <a:r>
            <a:rPr lang="en-IN" b="1" dirty="0" smtClean="0">
              <a:solidFill>
                <a:schemeClr val="tx1"/>
              </a:solidFill>
            </a:rPr>
            <a:t> FORMS &amp; TOKEN</a:t>
          </a:r>
        </a:p>
        <a:p>
          <a:r>
            <a:rPr lang="en-IN" b="1" dirty="0" smtClean="0">
              <a:solidFill>
                <a:schemeClr val="tx1"/>
              </a:solidFill>
            </a:rPr>
            <a:t>ROOM NO 001</a:t>
          </a:r>
        </a:p>
        <a:p>
          <a:r>
            <a:rPr lang="en-IN" b="1" dirty="0" smtClean="0">
              <a:solidFill>
                <a:schemeClr val="tx1"/>
              </a:solidFill>
            </a:rPr>
            <a:t>GROUND FLOOR </a:t>
          </a:r>
        </a:p>
      </dgm:t>
    </dgm:pt>
    <dgm:pt modelId="{BDEF402D-1A39-4A03-BBC7-A1B69BBC28FE}" type="sibTrans" cxnId="{4FA5768C-8EE6-4917-B865-C2A8907ED942}">
      <dgm:prSet/>
      <dgm:spPr/>
      <dgm:t>
        <a:bodyPr/>
        <a:lstStyle/>
        <a:p>
          <a:endParaRPr lang="en-IN"/>
        </a:p>
      </dgm:t>
    </dgm:pt>
    <dgm:pt modelId="{2C7EEAB9-36BE-4ECA-A352-998CA4D34811}" type="parTrans" cxnId="{4FA5768C-8EE6-4917-B865-C2A8907ED942}">
      <dgm:prSet/>
      <dgm:spPr/>
      <dgm:t>
        <a:bodyPr/>
        <a:lstStyle/>
        <a:p>
          <a:endParaRPr lang="en-IN"/>
        </a:p>
      </dgm:t>
    </dgm:pt>
    <dgm:pt modelId="{F3E44F0F-1E24-4727-9E82-92ED381B5957}">
      <dgm:prSet custT="1"/>
      <dgm:spPr/>
      <dgm:t>
        <a:bodyPr/>
        <a:lstStyle/>
        <a:p>
          <a:endParaRPr lang="en-IN" sz="1800" b="1" dirty="0" smtClean="0">
            <a:solidFill>
              <a:schemeClr val="tx1"/>
            </a:solidFill>
          </a:endParaRPr>
        </a:p>
        <a:p>
          <a:r>
            <a:rPr lang="en-IN" sz="2000" b="1" dirty="0" smtClean="0">
              <a:solidFill>
                <a:schemeClr val="tx1"/>
              </a:solidFill>
            </a:rPr>
            <a:t>SUBMISSION OF FORM</a:t>
          </a:r>
          <a:endParaRPr lang="en-IN" sz="2000" b="1" dirty="0">
            <a:solidFill>
              <a:schemeClr val="tx1"/>
            </a:solidFill>
          </a:endParaRPr>
        </a:p>
      </dgm:t>
    </dgm:pt>
    <dgm:pt modelId="{38D1044D-34C9-4A09-A2B2-8C06FE9584D0}" type="sibTrans" cxnId="{D3F85329-AD40-4F68-A684-76946BAB353A}">
      <dgm:prSet/>
      <dgm:spPr/>
      <dgm:t>
        <a:bodyPr/>
        <a:lstStyle/>
        <a:p>
          <a:endParaRPr lang="en-IN"/>
        </a:p>
      </dgm:t>
    </dgm:pt>
    <dgm:pt modelId="{540C7B56-11AB-42F1-8C43-B400F4900938}" type="parTrans" cxnId="{D3F85329-AD40-4F68-A684-76946BAB353A}">
      <dgm:prSet/>
      <dgm:spPr/>
      <dgm:t>
        <a:bodyPr/>
        <a:lstStyle/>
        <a:p>
          <a:endParaRPr lang="en-IN"/>
        </a:p>
      </dgm:t>
    </dgm:pt>
    <dgm:pt modelId="{0AC5B305-818F-4C42-A5A5-FD226484A30E}" type="pres">
      <dgm:prSet presAssocID="{E3BA4E8F-6856-4842-A441-EA316E8D39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9A9C155-E32F-436A-8419-5D977D4444B3}" type="pres">
      <dgm:prSet presAssocID="{D06879D3-1D96-43C2-BAAE-9786F79D457E}" presName="node" presStyleLbl="node1" presStyleIdx="0" presStyleCnt="7" custScaleX="110163" custLinFactNeighborX="2023" custLinFactNeighborY="158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484436D-9307-4F86-A47D-0DF27BCF26F6}" type="pres">
      <dgm:prSet presAssocID="{BDEF402D-1A39-4A03-BBC7-A1B69BBC28FE}" presName="sibTrans" presStyleLbl="sibTrans1D1" presStyleIdx="0" presStyleCnt="6"/>
      <dgm:spPr/>
      <dgm:t>
        <a:bodyPr/>
        <a:lstStyle/>
        <a:p>
          <a:endParaRPr lang="en-IN"/>
        </a:p>
      </dgm:t>
    </dgm:pt>
    <dgm:pt modelId="{87284B49-340B-40D7-9877-50865F217E92}" type="pres">
      <dgm:prSet presAssocID="{BDEF402D-1A39-4A03-BBC7-A1B69BBC28FE}" presName="connectorText" presStyleLbl="sibTrans1D1" presStyleIdx="0" presStyleCnt="6"/>
      <dgm:spPr/>
      <dgm:t>
        <a:bodyPr/>
        <a:lstStyle/>
        <a:p>
          <a:endParaRPr lang="en-IN"/>
        </a:p>
      </dgm:t>
    </dgm:pt>
    <dgm:pt modelId="{27EBFC85-7512-4127-B0E1-6D251A2ACBB9}" type="pres">
      <dgm:prSet presAssocID="{188CE81D-E21C-4455-9D61-1CB3F85D9879}" presName="node" presStyleLbl="node1" presStyleIdx="1" presStyleCnt="7" custLinFactNeighborX="-526" custLinFactNeighborY="1672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B57B39-38C1-4EFA-9F00-31396BC3D824}" type="pres">
      <dgm:prSet presAssocID="{A07E1F2F-B865-4509-B2D1-8381B7B78981}" presName="sibTrans" presStyleLbl="sibTrans1D1" presStyleIdx="1" presStyleCnt="6"/>
      <dgm:spPr/>
      <dgm:t>
        <a:bodyPr/>
        <a:lstStyle/>
        <a:p>
          <a:endParaRPr lang="en-IN"/>
        </a:p>
      </dgm:t>
    </dgm:pt>
    <dgm:pt modelId="{EFD5BA91-E154-4153-B95E-37ADFC9E190F}" type="pres">
      <dgm:prSet presAssocID="{A07E1F2F-B865-4509-B2D1-8381B7B78981}" presName="connectorText" presStyleLbl="sibTrans1D1" presStyleIdx="1" presStyleCnt="6"/>
      <dgm:spPr/>
      <dgm:t>
        <a:bodyPr/>
        <a:lstStyle/>
        <a:p>
          <a:endParaRPr lang="en-IN"/>
        </a:p>
      </dgm:t>
    </dgm:pt>
    <dgm:pt modelId="{6036A851-2DA1-4278-882A-0ABF904873A8}" type="pres">
      <dgm:prSet presAssocID="{D3A46582-1CE2-4966-B0FB-B9501546A48D}" presName="node" presStyleLbl="node1" presStyleIdx="2" presStyleCnt="7" custLinFactNeighborX="287" custLinFactNeighborY="1387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6561515-A0CE-457C-B499-A5F42FE69909}" type="pres">
      <dgm:prSet presAssocID="{F9A37F56-9493-4E3E-9DB4-97A80F64AB96}" presName="sibTrans" presStyleLbl="sibTrans1D1" presStyleIdx="2" presStyleCnt="6"/>
      <dgm:spPr/>
      <dgm:t>
        <a:bodyPr/>
        <a:lstStyle/>
        <a:p>
          <a:endParaRPr lang="en-IN"/>
        </a:p>
      </dgm:t>
    </dgm:pt>
    <dgm:pt modelId="{F3B6BCBB-795B-4009-A5FF-A0E4B42F2E18}" type="pres">
      <dgm:prSet presAssocID="{F9A37F56-9493-4E3E-9DB4-97A80F64AB96}" presName="connectorText" presStyleLbl="sibTrans1D1" presStyleIdx="2" presStyleCnt="6"/>
      <dgm:spPr/>
      <dgm:t>
        <a:bodyPr/>
        <a:lstStyle/>
        <a:p>
          <a:endParaRPr lang="en-IN"/>
        </a:p>
      </dgm:t>
    </dgm:pt>
    <dgm:pt modelId="{29902F8C-E115-450F-A722-BF64FF8C3329}" type="pres">
      <dgm:prSet presAssocID="{0C374143-5F71-4C28-8655-590F646E0D12}" presName="node" presStyleLbl="node1" presStyleIdx="3" presStyleCnt="7" custLinFactNeighborX="3795" custLinFactNeighborY="57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AC4B4BA-CB1E-482B-B769-425A2FCEB963}" type="pres">
      <dgm:prSet presAssocID="{422AB07D-6A95-4274-84FE-5F9D76A7571F}" presName="sibTrans" presStyleLbl="sibTrans1D1" presStyleIdx="3" presStyleCnt="6"/>
      <dgm:spPr/>
      <dgm:t>
        <a:bodyPr/>
        <a:lstStyle/>
        <a:p>
          <a:endParaRPr lang="en-IN"/>
        </a:p>
      </dgm:t>
    </dgm:pt>
    <dgm:pt modelId="{D80E8E6C-57E2-4B3C-A894-3B80364C418F}" type="pres">
      <dgm:prSet presAssocID="{422AB07D-6A95-4274-84FE-5F9D76A7571F}" presName="connectorText" presStyleLbl="sibTrans1D1" presStyleIdx="3" presStyleCnt="6"/>
      <dgm:spPr/>
      <dgm:t>
        <a:bodyPr/>
        <a:lstStyle/>
        <a:p>
          <a:endParaRPr lang="en-IN"/>
        </a:p>
      </dgm:t>
    </dgm:pt>
    <dgm:pt modelId="{FD3BD41B-E42D-48A8-836C-BA71CA966C4B}" type="pres">
      <dgm:prSet presAssocID="{310DF4DD-FD80-4585-99BD-2412CF724CE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CCC9FF-3356-4CBF-BD42-E3EBF4A86693}" type="pres">
      <dgm:prSet presAssocID="{52919797-0B63-4D8B-B817-D777A9454999}" presName="sibTrans" presStyleLbl="sibTrans1D1" presStyleIdx="4" presStyleCnt="6"/>
      <dgm:spPr/>
      <dgm:t>
        <a:bodyPr/>
        <a:lstStyle/>
        <a:p>
          <a:endParaRPr lang="en-IN"/>
        </a:p>
      </dgm:t>
    </dgm:pt>
    <dgm:pt modelId="{CF095391-474F-4E11-B5EC-A8AAEFEAADC9}" type="pres">
      <dgm:prSet presAssocID="{52919797-0B63-4D8B-B817-D777A9454999}" presName="connectorText" presStyleLbl="sibTrans1D1" presStyleIdx="4" presStyleCnt="6"/>
      <dgm:spPr/>
      <dgm:t>
        <a:bodyPr/>
        <a:lstStyle/>
        <a:p>
          <a:endParaRPr lang="en-IN"/>
        </a:p>
      </dgm:t>
    </dgm:pt>
    <dgm:pt modelId="{7930F861-E31B-46BB-B18D-9C7B5D37C187}" type="pres">
      <dgm:prSet presAssocID="{F3E44F0F-1E24-4727-9E82-92ED381B5957}" presName="node" presStyleLbl="node1" presStyleIdx="5" presStyleCnt="7" custLinFactNeighborX="7959" custLinFactNeighborY="-2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D7C4F56-9575-41C5-AC1D-B9CC6F9501BC}" type="pres">
      <dgm:prSet presAssocID="{38D1044D-34C9-4A09-A2B2-8C06FE9584D0}" presName="sibTrans" presStyleLbl="sibTrans1D1" presStyleIdx="5" presStyleCnt="6"/>
      <dgm:spPr/>
      <dgm:t>
        <a:bodyPr/>
        <a:lstStyle/>
        <a:p>
          <a:endParaRPr lang="en-IN"/>
        </a:p>
      </dgm:t>
    </dgm:pt>
    <dgm:pt modelId="{53F538BA-0ED7-4A5C-9EA2-D640F9DA1F76}" type="pres">
      <dgm:prSet presAssocID="{38D1044D-34C9-4A09-A2B2-8C06FE9584D0}" presName="connectorText" presStyleLbl="sibTrans1D1" presStyleIdx="5" presStyleCnt="6"/>
      <dgm:spPr/>
      <dgm:t>
        <a:bodyPr/>
        <a:lstStyle/>
        <a:p>
          <a:endParaRPr lang="en-IN"/>
        </a:p>
      </dgm:t>
    </dgm:pt>
    <dgm:pt modelId="{BF047486-A6C0-4714-A720-BA9A306DA9A4}" type="pres">
      <dgm:prSet presAssocID="{4CAFEF46-7D02-45A4-94B4-4F047664A6BD}" presName="node" presStyleLbl="node1" presStyleIdx="6" presStyleCnt="7" custLinFactX="15710" custLinFactNeighborX="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C2E4B6C-57C6-4FBE-8395-D9B94EBD4969}" type="presOf" srcId="{422AB07D-6A95-4274-84FE-5F9D76A7571F}" destId="{5AC4B4BA-CB1E-482B-B769-425A2FCEB963}" srcOrd="0" destOrd="0" presId="urn:microsoft.com/office/officeart/2005/8/layout/bProcess3"/>
    <dgm:cxn modelId="{A52D714D-FCB7-4368-A029-99DF0DB2E6B6}" type="presOf" srcId="{F3E44F0F-1E24-4727-9E82-92ED381B5957}" destId="{7930F861-E31B-46BB-B18D-9C7B5D37C187}" srcOrd="0" destOrd="0" presId="urn:microsoft.com/office/officeart/2005/8/layout/bProcess3"/>
    <dgm:cxn modelId="{EA1432D0-3AFC-425A-8CC8-86FDCECC723B}" type="presOf" srcId="{52919797-0B63-4D8B-B817-D777A9454999}" destId="{F1CCC9FF-3356-4CBF-BD42-E3EBF4A86693}" srcOrd="0" destOrd="0" presId="urn:microsoft.com/office/officeart/2005/8/layout/bProcess3"/>
    <dgm:cxn modelId="{7FFD9191-4585-4A87-AABB-3044EB06F565}" type="presOf" srcId="{F9A37F56-9493-4E3E-9DB4-97A80F64AB96}" destId="{C6561515-A0CE-457C-B499-A5F42FE69909}" srcOrd="0" destOrd="0" presId="urn:microsoft.com/office/officeart/2005/8/layout/bProcess3"/>
    <dgm:cxn modelId="{2034688D-6CB1-437C-87B1-D876BE240F27}" srcId="{E3BA4E8F-6856-4842-A441-EA316E8D3988}" destId="{310DF4DD-FD80-4585-99BD-2412CF724CE0}" srcOrd="4" destOrd="0" parTransId="{4BBDDC8D-7BF7-4DE7-9408-50AA76B7CB21}" sibTransId="{52919797-0B63-4D8B-B817-D777A9454999}"/>
    <dgm:cxn modelId="{199825E2-4C83-42AD-988A-0C00F67AF420}" type="presOf" srcId="{188CE81D-E21C-4455-9D61-1CB3F85D9879}" destId="{27EBFC85-7512-4127-B0E1-6D251A2ACBB9}" srcOrd="0" destOrd="0" presId="urn:microsoft.com/office/officeart/2005/8/layout/bProcess3"/>
    <dgm:cxn modelId="{8158819D-3F09-4FEB-91E2-D651D2F5694F}" type="presOf" srcId="{A07E1F2F-B865-4509-B2D1-8381B7B78981}" destId="{20B57B39-38C1-4EFA-9F00-31396BC3D824}" srcOrd="0" destOrd="0" presId="urn:microsoft.com/office/officeart/2005/8/layout/bProcess3"/>
    <dgm:cxn modelId="{4B7E5562-231D-4830-B272-C51A316D1731}" srcId="{E3BA4E8F-6856-4842-A441-EA316E8D3988}" destId="{0C374143-5F71-4C28-8655-590F646E0D12}" srcOrd="3" destOrd="0" parTransId="{7ECE35FA-5A90-4AA4-BB42-92A4ECDAEEC3}" sibTransId="{422AB07D-6A95-4274-84FE-5F9D76A7571F}"/>
    <dgm:cxn modelId="{F17B0F5D-9682-4BBD-92EC-B39858537386}" type="presOf" srcId="{E3BA4E8F-6856-4842-A441-EA316E8D3988}" destId="{0AC5B305-818F-4C42-A5A5-FD226484A30E}" srcOrd="0" destOrd="0" presId="urn:microsoft.com/office/officeart/2005/8/layout/bProcess3"/>
    <dgm:cxn modelId="{063D7743-B55C-496B-960A-0E8FC11CE071}" srcId="{E3BA4E8F-6856-4842-A441-EA316E8D3988}" destId="{188CE81D-E21C-4455-9D61-1CB3F85D9879}" srcOrd="1" destOrd="0" parTransId="{63EB1806-F355-4E7D-B04F-A89046B50357}" sibTransId="{A07E1F2F-B865-4509-B2D1-8381B7B78981}"/>
    <dgm:cxn modelId="{C290898B-3B86-43E8-8762-880512ECA37F}" type="presOf" srcId="{D06879D3-1D96-43C2-BAAE-9786F79D457E}" destId="{A9A9C155-E32F-436A-8419-5D977D4444B3}" srcOrd="0" destOrd="0" presId="urn:microsoft.com/office/officeart/2005/8/layout/bProcess3"/>
    <dgm:cxn modelId="{BD378D63-1C66-41DD-B54B-8E2D3A0B1635}" type="presOf" srcId="{422AB07D-6A95-4274-84FE-5F9D76A7571F}" destId="{D80E8E6C-57E2-4B3C-A894-3B80364C418F}" srcOrd="1" destOrd="0" presId="urn:microsoft.com/office/officeart/2005/8/layout/bProcess3"/>
    <dgm:cxn modelId="{D8C1E55C-FDDF-4056-A1F8-792DE6786687}" type="presOf" srcId="{4CAFEF46-7D02-45A4-94B4-4F047664A6BD}" destId="{BF047486-A6C0-4714-A720-BA9A306DA9A4}" srcOrd="0" destOrd="0" presId="urn:microsoft.com/office/officeart/2005/8/layout/bProcess3"/>
    <dgm:cxn modelId="{3AEDA36D-801B-42B4-AF31-BEFB095E6DE7}" type="presOf" srcId="{BDEF402D-1A39-4A03-BBC7-A1B69BBC28FE}" destId="{87284B49-340B-40D7-9877-50865F217E92}" srcOrd="1" destOrd="0" presId="urn:microsoft.com/office/officeart/2005/8/layout/bProcess3"/>
    <dgm:cxn modelId="{AFFE7598-239F-49B7-BA03-903B993D22DE}" srcId="{E3BA4E8F-6856-4842-A441-EA316E8D3988}" destId="{4CAFEF46-7D02-45A4-94B4-4F047664A6BD}" srcOrd="6" destOrd="0" parTransId="{C38052BB-67CA-4A66-B448-B0E421961FBB}" sibTransId="{D05EC7B2-2F35-4303-AA9F-AF572520977D}"/>
    <dgm:cxn modelId="{D3F85329-AD40-4F68-A684-76946BAB353A}" srcId="{E3BA4E8F-6856-4842-A441-EA316E8D3988}" destId="{F3E44F0F-1E24-4727-9E82-92ED381B5957}" srcOrd="5" destOrd="0" parTransId="{540C7B56-11AB-42F1-8C43-B400F4900938}" sibTransId="{38D1044D-34C9-4A09-A2B2-8C06FE9584D0}"/>
    <dgm:cxn modelId="{33620230-C854-47F1-B931-C58227FF5348}" type="presOf" srcId="{0C374143-5F71-4C28-8655-590F646E0D12}" destId="{29902F8C-E115-450F-A722-BF64FF8C3329}" srcOrd="0" destOrd="0" presId="urn:microsoft.com/office/officeart/2005/8/layout/bProcess3"/>
    <dgm:cxn modelId="{9959754E-B394-4803-826B-557232DA3037}" type="presOf" srcId="{38D1044D-34C9-4A09-A2B2-8C06FE9584D0}" destId="{53F538BA-0ED7-4A5C-9EA2-D640F9DA1F76}" srcOrd="1" destOrd="0" presId="urn:microsoft.com/office/officeart/2005/8/layout/bProcess3"/>
    <dgm:cxn modelId="{7DD8DC9F-5A51-46F6-9EF3-936698E52428}" type="presOf" srcId="{38D1044D-34C9-4A09-A2B2-8C06FE9584D0}" destId="{CD7C4F56-9575-41C5-AC1D-B9CC6F9501BC}" srcOrd="0" destOrd="0" presId="urn:microsoft.com/office/officeart/2005/8/layout/bProcess3"/>
    <dgm:cxn modelId="{582058ED-77EC-411D-BECA-692D8A6DC2C2}" type="presOf" srcId="{F9A37F56-9493-4E3E-9DB4-97A80F64AB96}" destId="{F3B6BCBB-795B-4009-A5FF-A0E4B42F2E18}" srcOrd="1" destOrd="0" presId="urn:microsoft.com/office/officeart/2005/8/layout/bProcess3"/>
    <dgm:cxn modelId="{644BF1D9-69AA-4C91-BFD1-055735BB4904}" type="presOf" srcId="{A07E1F2F-B865-4509-B2D1-8381B7B78981}" destId="{EFD5BA91-E154-4153-B95E-37ADFC9E190F}" srcOrd="1" destOrd="0" presId="urn:microsoft.com/office/officeart/2005/8/layout/bProcess3"/>
    <dgm:cxn modelId="{9A3BDE97-A049-4EDB-989A-BF0B0BBCB330}" type="presOf" srcId="{310DF4DD-FD80-4585-99BD-2412CF724CE0}" destId="{FD3BD41B-E42D-48A8-836C-BA71CA966C4B}" srcOrd="0" destOrd="0" presId="urn:microsoft.com/office/officeart/2005/8/layout/bProcess3"/>
    <dgm:cxn modelId="{2B0381B5-4F4A-4EA2-8276-7AD3CB92DF02}" type="presOf" srcId="{52919797-0B63-4D8B-B817-D777A9454999}" destId="{CF095391-474F-4E11-B5EC-A8AAEFEAADC9}" srcOrd="1" destOrd="0" presId="urn:microsoft.com/office/officeart/2005/8/layout/bProcess3"/>
    <dgm:cxn modelId="{4FA5768C-8EE6-4917-B865-C2A8907ED942}" srcId="{E3BA4E8F-6856-4842-A441-EA316E8D3988}" destId="{D06879D3-1D96-43C2-BAAE-9786F79D457E}" srcOrd="0" destOrd="0" parTransId="{2C7EEAB9-36BE-4ECA-A352-998CA4D34811}" sibTransId="{BDEF402D-1A39-4A03-BBC7-A1B69BBC28FE}"/>
    <dgm:cxn modelId="{EE3416D6-CC9E-4666-B1F6-00C86D0E90A1}" type="presOf" srcId="{BDEF402D-1A39-4A03-BBC7-A1B69BBC28FE}" destId="{F484436D-9307-4F86-A47D-0DF27BCF26F6}" srcOrd="0" destOrd="0" presId="urn:microsoft.com/office/officeart/2005/8/layout/bProcess3"/>
    <dgm:cxn modelId="{EF534757-436D-4D7B-9FCA-4F4B55877F9B}" type="presOf" srcId="{D3A46582-1CE2-4966-B0FB-B9501546A48D}" destId="{6036A851-2DA1-4278-882A-0ABF904873A8}" srcOrd="0" destOrd="0" presId="urn:microsoft.com/office/officeart/2005/8/layout/bProcess3"/>
    <dgm:cxn modelId="{5301F270-ECCD-483C-9B66-B10DC9C285E4}" srcId="{E3BA4E8F-6856-4842-A441-EA316E8D3988}" destId="{D3A46582-1CE2-4966-B0FB-B9501546A48D}" srcOrd="2" destOrd="0" parTransId="{D7C3C12C-1E8F-4B40-97C4-E0F1372B3E6F}" sibTransId="{F9A37F56-9493-4E3E-9DB4-97A80F64AB96}"/>
    <dgm:cxn modelId="{15216A0D-2A09-40E8-B8CB-18DD7B24249E}" type="presParOf" srcId="{0AC5B305-818F-4C42-A5A5-FD226484A30E}" destId="{A9A9C155-E32F-436A-8419-5D977D4444B3}" srcOrd="0" destOrd="0" presId="urn:microsoft.com/office/officeart/2005/8/layout/bProcess3"/>
    <dgm:cxn modelId="{A058CD5D-D44C-4FBB-8311-E7ED9C02FEC2}" type="presParOf" srcId="{0AC5B305-818F-4C42-A5A5-FD226484A30E}" destId="{F484436D-9307-4F86-A47D-0DF27BCF26F6}" srcOrd="1" destOrd="0" presId="urn:microsoft.com/office/officeart/2005/8/layout/bProcess3"/>
    <dgm:cxn modelId="{86804A73-4299-47E8-A011-AD4AC74FB37F}" type="presParOf" srcId="{F484436D-9307-4F86-A47D-0DF27BCF26F6}" destId="{87284B49-340B-40D7-9877-50865F217E92}" srcOrd="0" destOrd="0" presId="urn:microsoft.com/office/officeart/2005/8/layout/bProcess3"/>
    <dgm:cxn modelId="{6145FFB4-4F65-48A9-AB26-CCB1DF49EC36}" type="presParOf" srcId="{0AC5B305-818F-4C42-A5A5-FD226484A30E}" destId="{27EBFC85-7512-4127-B0E1-6D251A2ACBB9}" srcOrd="2" destOrd="0" presId="urn:microsoft.com/office/officeart/2005/8/layout/bProcess3"/>
    <dgm:cxn modelId="{B221F729-A961-4C92-B78E-4A648F652AAE}" type="presParOf" srcId="{0AC5B305-818F-4C42-A5A5-FD226484A30E}" destId="{20B57B39-38C1-4EFA-9F00-31396BC3D824}" srcOrd="3" destOrd="0" presId="urn:microsoft.com/office/officeart/2005/8/layout/bProcess3"/>
    <dgm:cxn modelId="{3BFE2AED-A836-498F-A1F1-F1FB63BA1741}" type="presParOf" srcId="{20B57B39-38C1-4EFA-9F00-31396BC3D824}" destId="{EFD5BA91-E154-4153-B95E-37ADFC9E190F}" srcOrd="0" destOrd="0" presId="urn:microsoft.com/office/officeart/2005/8/layout/bProcess3"/>
    <dgm:cxn modelId="{0BBCE247-0735-404E-9A83-CC1DFD49EE72}" type="presParOf" srcId="{0AC5B305-818F-4C42-A5A5-FD226484A30E}" destId="{6036A851-2DA1-4278-882A-0ABF904873A8}" srcOrd="4" destOrd="0" presId="urn:microsoft.com/office/officeart/2005/8/layout/bProcess3"/>
    <dgm:cxn modelId="{B7B9BF24-F005-4581-AF8D-B3B739BC51D2}" type="presParOf" srcId="{0AC5B305-818F-4C42-A5A5-FD226484A30E}" destId="{C6561515-A0CE-457C-B499-A5F42FE69909}" srcOrd="5" destOrd="0" presId="urn:microsoft.com/office/officeart/2005/8/layout/bProcess3"/>
    <dgm:cxn modelId="{5BBCB49C-B419-4F4B-9332-528FA290E8CD}" type="presParOf" srcId="{C6561515-A0CE-457C-B499-A5F42FE69909}" destId="{F3B6BCBB-795B-4009-A5FF-A0E4B42F2E18}" srcOrd="0" destOrd="0" presId="urn:microsoft.com/office/officeart/2005/8/layout/bProcess3"/>
    <dgm:cxn modelId="{7A2D5CBD-9D55-42AC-851C-C959E504DE2D}" type="presParOf" srcId="{0AC5B305-818F-4C42-A5A5-FD226484A30E}" destId="{29902F8C-E115-450F-A722-BF64FF8C3329}" srcOrd="6" destOrd="0" presId="urn:microsoft.com/office/officeart/2005/8/layout/bProcess3"/>
    <dgm:cxn modelId="{C64E2FD1-99D0-41A7-A549-33A3DB3D7443}" type="presParOf" srcId="{0AC5B305-818F-4C42-A5A5-FD226484A30E}" destId="{5AC4B4BA-CB1E-482B-B769-425A2FCEB963}" srcOrd="7" destOrd="0" presId="urn:microsoft.com/office/officeart/2005/8/layout/bProcess3"/>
    <dgm:cxn modelId="{D35555FA-1D51-47C0-9A0C-FD055F808279}" type="presParOf" srcId="{5AC4B4BA-CB1E-482B-B769-425A2FCEB963}" destId="{D80E8E6C-57E2-4B3C-A894-3B80364C418F}" srcOrd="0" destOrd="0" presId="urn:microsoft.com/office/officeart/2005/8/layout/bProcess3"/>
    <dgm:cxn modelId="{2F6EE277-420B-4111-8F9F-ABB6D0BBB96F}" type="presParOf" srcId="{0AC5B305-818F-4C42-A5A5-FD226484A30E}" destId="{FD3BD41B-E42D-48A8-836C-BA71CA966C4B}" srcOrd="8" destOrd="0" presId="urn:microsoft.com/office/officeart/2005/8/layout/bProcess3"/>
    <dgm:cxn modelId="{A99C4A6D-A1DF-47BE-8D99-25BC6D3A1B55}" type="presParOf" srcId="{0AC5B305-818F-4C42-A5A5-FD226484A30E}" destId="{F1CCC9FF-3356-4CBF-BD42-E3EBF4A86693}" srcOrd="9" destOrd="0" presId="urn:microsoft.com/office/officeart/2005/8/layout/bProcess3"/>
    <dgm:cxn modelId="{0435DCFF-020F-4A1D-AE9A-9F7CCD25BC18}" type="presParOf" srcId="{F1CCC9FF-3356-4CBF-BD42-E3EBF4A86693}" destId="{CF095391-474F-4E11-B5EC-A8AAEFEAADC9}" srcOrd="0" destOrd="0" presId="urn:microsoft.com/office/officeart/2005/8/layout/bProcess3"/>
    <dgm:cxn modelId="{5AD94BC5-ED8C-4000-A74F-998114CC914C}" type="presParOf" srcId="{0AC5B305-818F-4C42-A5A5-FD226484A30E}" destId="{7930F861-E31B-46BB-B18D-9C7B5D37C187}" srcOrd="10" destOrd="0" presId="urn:microsoft.com/office/officeart/2005/8/layout/bProcess3"/>
    <dgm:cxn modelId="{3F5AE268-C45A-4F6C-B18A-E923D8E79B8D}" type="presParOf" srcId="{0AC5B305-818F-4C42-A5A5-FD226484A30E}" destId="{CD7C4F56-9575-41C5-AC1D-B9CC6F9501BC}" srcOrd="11" destOrd="0" presId="urn:microsoft.com/office/officeart/2005/8/layout/bProcess3"/>
    <dgm:cxn modelId="{A257FFCC-C4D2-4863-BD37-A00C53383973}" type="presParOf" srcId="{CD7C4F56-9575-41C5-AC1D-B9CC6F9501BC}" destId="{53F538BA-0ED7-4A5C-9EA2-D640F9DA1F76}" srcOrd="0" destOrd="0" presId="urn:microsoft.com/office/officeart/2005/8/layout/bProcess3"/>
    <dgm:cxn modelId="{14093DFD-B6C6-4F06-BB5D-603D92682DD3}" type="presParOf" srcId="{0AC5B305-818F-4C42-A5A5-FD226484A30E}" destId="{BF047486-A6C0-4714-A720-BA9A306DA9A4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64C5F-A2FC-46F9-9632-52921136C129}">
      <dsp:nvSpPr>
        <dsp:cNvPr id="0" name=""/>
        <dsp:cNvSpPr/>
      </dsp:nvSpPr>
      <dsp:spPr>
        <a:xfrm>
          <a:off x="11341" y="2305"/>
          <a:ext cx="11611529" cy="5860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300" kern="1200" dirty="0" smtClean="0">
              <a:solidFill>
                <a:schemeClr val="tx1"/>
              </a:solidFill>
            </a:rPr>
            <a:t>1) </a:t>
          </a:r>
          <a:r>
            <a:rPr lang="en-IN" sz="2000" b="1" kern="1200" dirty="0" smtClean="0">
              <a:solidFill>
                <a:schemeClr val="tx1"/>
              </a:solidFill>
            </a:rPr>
            <a:t>ADMISSION</a:t>
          </a:r>
          <a:r>
            <a:rPr lang="en-IN" sz="3300" kern="1200" dirty="0" smtClean="0">
              <a:solidFill>
                <a:schemeClr val="tx1"/>
              </a:solidFill>
            </a:rPr>
            <a:t> </a:t>
          </a:r>
          <a:r>
            <a:rPr lang="en-IN" sz="2000" b="1" kern="1200" dirty="0" smtClean="0">
              <a:solidFill>
                <a:schemeClr val="tx1"/>
              </a:solidFill>
            </a:rPr>
            <a:t>FORM WITH ONE PHOTOGRAPH duly signed by Student &amp; Parent.</a:t>
          </a:r>
          <a:endParaRPr lang="en-IN" sz="2400" b="1" kern="1200" dirty="0" smtClean="0">
            <a:solidFill>
              <a:schemeClr val="tx1"/>
            </a:solidFill>
          </a:endParaRP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2) Original Mark Sheet (S.S.C. or Equivalent )with Two Xerox copies.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3) Original School Leaving Certificate with Two Xerox copies.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4) Original Hall Ticket in case of C.B.S.E. Student.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5) Original Ration Card with Two Xerox copies in case of Girl student.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6) Online Registration Form duly signed by School Authority only.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7) </a:t>
          </a:r>
          <a:r>
            <a:rPr lang="en-US" sz="2400" b="1" kern="1200" dirty="0" smtClean="0">
              <a:solidFill>
                <a:schemeClr val="tx1"/>
              </a:solidFill>
            </a:rPr>
            <a:t> Original  Certificates / Documents  for Quota Admission. 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u="sng" kern="1200" dirty="0" smtClean="0">
              <a:solidFill>
                <a:schemeClr val="tx1"/>
              </a:solidFill>
            </a:rPr>
            <a:t>IMPORTANT -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 *Applicants from ICSE,CBSE,IGCSE,IB,NIOS and other State Boards are required to get their original School Leaving Certificate countersigned on overleaf by the Education officer of their respective </a:t>
          </a:r>
          <a:r>
            <a:rPr lang="en-IN" sz="2400" kern="1200" dirty="0" smtClean="0">
              <a:solidFill>
                <a:schemeClr val="tx1"/>
              </a:solidFill>
            </a:rPr>
            <a:t>district.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solidFill>
                <a:schemeClr val="tx1"/>
              </a:solidFill>
            </a:rPr>
            <a:t> *</a:t>
          </a:r>
          <a:r>
            <a:rPr lang="en-IN" sz="2400" b="1" kern="1200" dirty="0" smtClean="0">
              <a:solidFill>
                <a:schemeClr val="tx1"/>
              </a:solidFill>
            </a:rPr>
            <a:t>For applicants passing from other than Maharashtra State S.S.C. Board an application for eligibility  (available with respective higher secondary school/junior college office) is required to be submitted along with necessary documents as described in the application.</a:t>
          </a:r>
          <a:endParaRPr lang="en-IN" sz="3300" b="1" kern="1200" dirty="0">
            <a:solidFill>
              <a:schemeClr val="tx1"/>
            </a:solidFill>
          </a:endParaRPr>
        </a:p>
      </dsp:txBody>
      <dsp:txXfrm>
        <a:off x="297415" y="288379"/>
        <a:ext cx="11039381" cy="52881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4436D-9307-4F86-A47D-0DF27BCF26F6}">
      <dsp:nvSpPr>
        <dsp:cNvPr id="0" name=""/>
        <dsp:cNvSpPr/>
      </dsp:nvSpPr>
      <dsp:spPr>
        <a:xfrm>
          <a:off x="3896444" y="1156086"/>
          <a:ext cx="5893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1760" y="45720"/>
              </a:lnTo>
              <a:lnTo>
                <a:pt x="311760" y="61143"/>
              </a:lnTo>
              <a:lnTo>
                <a:pt x="589321" y="61143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4175602" y="1198316"/>
        <a:ext cx="31005" cy="6978"/>
      </dsp:txXfrm>
    </dsp:sp>
    <dsp:sp modelId="{A9A9C155-E32F-436A-8419-5D977D4444B3}">
      <dsp:nvSpPr>
        <dsp:cNvPr id="0" name=""/>
        <dsp:cNvSpPr/>
      </dsp:nvSpPr>
      <dsp:spPr>
        <a:xfrm>
          <a:off x="558927" y="292430"/>
          <a:ext cx="3339317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DISTRIBUTION OF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 FORMS &amp; TOKEN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ROOM NO 001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GROUND FLOOR </a:t>
          </a:r>
        </a:p>
      </dsp:txBody>
      <dsp:txXfrm>
        <a:off x="558927" y="292430"/>
        <a:ext cx="3339317" cy="1818750"/>
      </dsp:txXfrm>
    </dsp:sp>
    <dsp:sp modelId="{20B57B39-38C1-4EFA-9F00-31396BC3D824}">
      <dsp:nvSpPr>
        <dsp:cNvPr id="0" name=""/>
        <dsp:cNvSpPr/>
      </dsp:nvSpPr>
      <dsp:spPr>
        <a:xfrm>
          <a:off x="7547617" y="1119638"/>
          <a:ext cx="6912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97590"/>
              </a:moveTo>
              <a:lnTo>
                <a:pt x="362715" y="97590"/>
              </a:lnTo>
              <a:lnTo>
                <a:pt x="362715" y="45720"/>
              </a:lnTo>
              <a:lnTo>
                <a:pt x="691231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875140" y="1161869"/>
        <a:ext cx="36184" cy="6978"/>
      </dsp:txXfrm>
    </dsp:sp>
    <dsp:sp modelId="{27EBFC85-7512-4127-B0E1-6D251A2ACBB9}">
      <dsp:nvSpPr>
        <dsp:cNvPr id="0" name=""/>
        <dsp:cNvSpPr/>
      </dsp:nvSpPr>
      <dsp:spPr>
        <a:xfrm>
          <a:off x="4518166" y="30785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GIRL’S  CON CESSION &amp;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CASTE VERIFICATION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ROOM NO 001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GROUND FLOOR </a:t>
          </a:r>
          <a:endParaRPr lang="en-IN" sz="1800" b="1" kern="1200" dirty="0">
            <a:solidFill>
              <a:schemeClr val="tx1"/>
            </a:solidFill>
          </a:endParaRPr>
        </a:p>
      </dsp:txBody>
      <dsp:txXfrm>
        <a:off x="4518166" y="307853"/>
        <a:ext cx="3031251" cy="1818750"/>
      </dsp:txXfrm>
    </dsp:sp>
    <dsp:sp modelId="{C6561515-A0CE-457C-B499-A5F42FE69909}">
      <dsp:nvSpPr>
        <dsp:cNvPr id="0" name=""/>
        <dsp:cNvSpPr/>
      </dsp:nvSpPr>
      <dsp:spPr>
        <a:xfrm>
          <a:off x="2128266" y="2072933"/>
          <a:ext cx="7658607" cy="424748"/>
        </a:xfrm>
        <a:custGeom>
          <a:avLst/>
          <a:gdLst/>
          <a:ahLst/>
          <a:cxnLst/>
          <a:rect l="0" t="0" r="0" b="0"/>
          <a:pathLst>
            <a:path>
              <a:moveTo>
                <a:pt x="7658607" y="0"/>
              </a:moveTo>
              <a:lnTo>
                <a:pt x="7658607" y="229474"/>
              </a:lnTo>
              <a:lnTo>
                <a:pt x="0" y="229474"/>
              </a:lnTo>
              <a:lnTo>
                <a:pt x="0" y="424748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5765767" y="2281818"/>
        <a:ext cx="383606" cy="6978"/>
      </dsp:txXfrm>
    </dsp:sp>
    <dsp:sp modelId="{6036A851-2DA1-4278-882A-0ABF904873A8}">
      <dsp:nvSpPr>
        <dsp:cNvPr id="0" name=""/>
        <dsp:cNvSpPr/>
      </dsp:nvSpPr>
      <dsp:spPr>
        <a:xfrm>
          <a:off x="8271249" y="25598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 FORM   VERIFICATION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SCIENCE – ROOM NO 201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solidFill>
                <a:schemeClr val="tx1"/>
              </a:solidFill>
            </a:rPr>
            <a:t>COMM/MCVC – ROOM NO 202 </a:t>
          </a:r>
        </a:p>
      </dsp:txBody>
      <dsp:txXfrm>
        <a:off x="8271249" y="255983"/>
        <a:ext cx="3031251" cy="1818750"/>
      </dsp:txXfrm>
    </dsp:sp>
    <dsp:sp modelId="{5AC4B4BA-CB1E-482B-B769-425A2FCEB963}">
      <dsp:nvSpPr>
        <dsp:cNvPr id="0" name=""/>
        <dsp:cNvSpPr/>
      </dsp:nvSpPr>
      <dsp:spPr>
        <a:xfrm>
          <a:off x="3642092" y="3383280"/>
          <a:ext cx="5515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6177"/>
              </a:moveTo>
              <a:lnTo>
                <a:pt x="292875" y="56177"/>
              </a:lnTo>
              <a:lnTo>
                <a:pt x="292875" y="45720"/>
              </a:lnTo>
              <a:lnTo>
                <a:pt x="551551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3903312" y="3425510"/>
        <a:ext cx="29112" cy="6978"/>
      </dsp:txXfrm>
    </dsp:sp>
    <dsp:sp modelId="{29902F8C-E115-450F-A722-BF64FF8C3329}">
      <dsp:nvSpPr>
        <dsp:cNvPr id="0" name=""/>
        <dsp:cNvSpPr/>
      </dsp:nvSpPr>
      <dsp:spPr>
        <a:xfrm>
          <a:off x="612641" y="2530082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ID GENERATION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I.T.LAB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FIRST FLOOR </a:t>
          </a:r>
          <a:endParaRPr lang="en-IN" sz="2000" b="1" kern="1200" dirty="0">
            <a:solidFill>
              <a:schemeClr val="tx1"/>
            </a:solidFill>
          </a:endParaRPr>
        </a:p>
      </dsp:txBody>
      <dsp:txXfrm>
        <a:off x="612641" y="2530082"/>
        <a:ext cx="3031251" cy="1818750"/>
      </dsp:txXfrm>
    </dsp:sp>
    <dsp:sp modelId="{F1CCC9FF-3356-4CBF-BD42-E3EBF4A86693}">
      <dsp:nvSpPr>
        <dsp:cNvPr id="0" name=""/>
        <dsp:cNvSpPr/>
      </dsp:nvSpPr>
      <dsp:spPr>
        <a:xfrm>
          <a:off x="7255495" y="3378260"/>
          <a:ext cx="907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0739"/>
              </a:moveTo>
              <a:lnTo>
                <a:pt x="471022" y="50739"/>
              </a:lnTo>
              <a:lnTo>
                <a:pt x="471022" y="45720"/>
              </a:lnTo>
              <a:lnTo>
                <a:pt x="907845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685956" y="3420490"/>
        <a:ext cx="46922" cy="6978"/>
      </dsp:txXfrm>
    </dsp:sp>
    <dsp:sp modelId="{FD3BD41B-E42D-48A8-836C-BA71CA966C4B}">
      <dsp:nvSpPr>
        <dsp:cNvPr id="0" name=""/>
        <dsp:cNvSpPr/>
      </dsp:nvSpPr>
      <dsp:spPr>
        <a:xfrm>
          <a:off x="4226044" y="2519624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PAYMENT OF FEE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&amp;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COLLECTION OF FEE RECEIPT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      I.T. LAB ,FIRST FLOOR </a:t>
          </a:r>
          <a:endParaRPr lang="en-IN" sz="1700" b="1" kern="1200" dirty="0">
            <a:solidFill>
              <a:schemeClr val="tx1"/>
            </a:solidFill>
          </a:endParaRPr>
        </a:p>
      </dsp:txBody>
      <dsp:txXfrm>
        <a:off x="4226044" y="2519624"/>
        <a:ext cx="3031251" cy="1818750"/>
      </dsp:txXfrm>
    </dsp:sp>
    <dsp:sp modelId="{CD7C4F56-9575-41C5-AC1D-B9CC6F9501BC}">
      <dsp:nvSpPr>
        <dsp:cNvPr id="0" name=""/>
        <dsp:cNvSpPr/>
      </dsp:nvSpPr>
      <dsp:spPr>
        <a:xfrm>
          <a:off x="5520691" y="4331555"/>
          <a:ext cx="4190674" cy="671607"/>
        </a:xfrm>
        <a:custGeom>
          <a:avLst/>
          <a:gdLst/>
          <a:ahLst/>
          <a:cxnLst/>
          <a:rect l="0" t="0" r="0" b="0"/>
          <a:pathLst>
            <a:path>
              <a:moveTo>
                <a:pt x="4190674" y="0"/>
              </a:moveTo>
              <a:lnTo>
                <a:pt x="4190674" y="352903"/>
              </a:lnTo>
              <a:lnTo>
                <a:pt x="0" y="352903"/>
              </a:lnTo>
              <a:lnTo>
                <a:pt x="0" y="671607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509801" y="4663870"/>
        <a:ext cx="212454" cy="6978"/>
      </dsp:txXfrm>
    </dsp:sp>
    <dsp:sp modelId="{7930F861-E31B-46BB-B18D-9C7B5D37C187}">
      <dsp:nvSpPr>
        <dsp:cNvPr id="0" name=""/>
        <dsp:cNvSpPr/>
      </dsp:nvSpPr>
      <dsp:spPr>
        <a:xfrm>
          <a:off x="8195740" y="2514604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SUBMISSION OF FORM</a:t>
          </a:r>
          <a:endParaRPr lang="en-IN" sz="2000" b="1" kern="1200" dirty="0">
            <a:solidFill>
              <a:schemeClr val="tx1"/>
            </a:solidFill>
          </a:endParaRPr>
        </a:p>
      </dsp:txBody>
      <dsp:txXfrm>
        <a:off x="8195740" y="2514604"/>
        <a:ext cx="3031251" cy="1818750"/>
      </dsp:txXfrm>
    </dsp:sp>
    <dsp:sp modelId="{BF047486-A6C0-4714-A720-BA9A306DA9A4}">
      <dsp:nvSpPr>
        <dsp:cNvPr id="0" name=""/>
        <dsp:cNvSpPr/>
      </dsp:nvSpPr>
      <dsp:spPr>
        <a:xfrm>
          <a:off x="4005066" y="503556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UPDATING OF ADMISSION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BY COLLECTING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ONLINE  RECEIPT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I.T. LAB ,FIRST FLOOR </a:t>
          </a:r>
          <a:endParaRPr lang="en-IN" sz="2000" b="1" kern="1200" dirty="0">
            <a:solidFill>
              <a:srgbClr val="FF0000"/>
            </a:solidFill>
          </a:endParaRPr>
        </a:p>
      </dsp:txBody>
      <dsp:txXfrm>
        <a:off x="4005066" y="5035563"/>
        <a:ext cx="3031251" cy="1818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6301D3-A170-4C70-87F5-45FB15894ED0}" type="datetimeFigureOut">
              <a:rPr lang="en-IN" smtClean="0"/>
              <a:pPr/>
              <a:t>08-08-2018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879231"/>
            <a:ext cx="11273692" cy="5120973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IN" sz="5400" b="1" dirty="0" smtClean="0">
              <a:solidFill>
                <a:srgbClr val="FF0000"/>
              </a:solidFill>
            </a:endParaRPr>
          </a:p>
          <a:p>
            <a:pPr algn="ctr"/>
            <a:r>
              <a:rPr lang="en-IN" sz="5400" b="1" dirty="0" smtClean="0">
                <a:solidFill>
                  <a:srgbClr val="FF0000"/>
                </a:solidFill>
              </a:rPr>
              <a:t>F.Y.J.C</a:t>
            </a:r>
            <a:r>
              <a:rPr lang="en-IN" sz="5400" b="1" dirty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IN" sz="5400" b="1" dirty="0" smtClean="0"/>
              <a:t> </a:t>
            </a:r>
            <a:r>
              <a:rPr lang="en-IN" sz="5400" b="1" dirty="0" smtClean="0">
                <a:solidFill>
                  <a:srgbClr val="FF0000"/>
                </a:solidFill>
              </a:rPr>
              <a:t>ONLINE   </a:t>
            </a:r>
            <a:r>
              <a:rPr lang="en-IN" sz="5400" b="1" dirty="0">
                <a:solidFill>
                  <a:srgbClr val="FF0000"/>
                </a:solidFill>
              </a:rPr>
              <a:t>ADMISSION  </a:t>
            </a:r>
            <a:endParaRPr lang="en-IN" sz="5400" b="1" dirty="0" smtClean="0">
              <a:solidFill>
                <a:srgbClr val="FF0000"/>
              </a:solidFill>
            </a:endParaRPr>
          </a:p>
          <a:p>
            <a:r>
              <a:rPr lang="en-IN" sz="5400" b="1" dirty="0" smtClean="0">
                <a:solidFill>
                  <a:srgbClr val="FF0000"/>
                </a:solidFill>
              </a:rPr>
              <a:t>                             YEAR  2018 -19</a:t>
            </a:r>
            <a:endParaRPr lang="en-IN" sz="5400" b="1" dirty="0">
              <a:solidFill>
                <a:srgbClr val="FF0000"/>
              </a:solidFill>
            </a:endParaRPr>
          </a:p>
          <a:p>
            <a:pPr algn="ctr"/>
            <a:endParaRPr lang="en-IN" sz="5400" b="1" dirty="0" smtClean="0"/>
          </a:p>
          <a:p>
            <a:pPr algn="ctr"/>
            <a:r>
              <a:rPr lang="en-IN" sz="4300" b="1" dirty="0" smtClean="0"/>
              <a:t>CATEGORY </a:t>
            </a:r>
          </a:p>
          <a:p>
            <a:pPr algn="ctr"/>
            <a:r>
              <a:rPr lang="en-IN" sz="4800" b="1" dirty="0" smtClean="0"/>
              <a:t>OPEN/ GOVT. OTHERS / SPORTS /</a:t>
            </a:r>
          </a:p>
          <a:p>
            <a:pPr algn="ctr"/>
            <a:r>
              <a:rPr lang="en-IN" sz="4800" b="1" dirty="0" smtClean="0"/>
              <a:t> P.H. / P.A./ ORPHAN </a:t>
            </a:r>
          </a:p>
          <a:p>
            <a:pPr algn="ctr"/>
            <a:endParaRPr lang="en-IN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051" y="409303"/>
            <a:ext cx="107376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/>
              <a:t>        F.Y.J.C. - </a:t>
            </a:r>
            <a:r>
              <a:rPr lang="en-IN" sz="2400" b="1" dirty="0" smtClean="0"/>
              <a:t>SCHEDULE  OF  ONLINE  ADMISSION -2018 -19 </a:t>
            </a:r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377268"/>
              </p:ext>
            </p:extLst>
          </p:nvPr>
        </p:nvGraphicFramePr>
        <p:xfrm>
          <a:off x="896983" y="1045028"/>
          <a:ext cx="8647611" cy="5307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922"/>
                <a:gridCol w="5060689"/>
              </a:tblGrid>
              <a:tr h="1177069">
                <a:tc gridSpan="2">
                  <a:txBody>
                    <a:bodyPr/>
                    <a:lstStyle/>
                    <a:p>
                      <a:r>
                        <a:rPr lang="en-IN" dirty="0" smtClean="0"/>
                        <a:t>                                                                                      </a:t>
                      </a:r>
                      <a:endParaRPr lang="en-IN" dirty="0"/>
                    </a:p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SCIENCE / COMMERCE  / H.S.V.C. ( M.C.V.C.)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823949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ADMISSION OF MERIT LIST </a:t>
                      </a:r>
                      <a:endParaRPr lang="en-IN" b="1" dirty="0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DATES </a:t>
                      </a:r>
                      <a:endParaRPr lang="en-IN" b="1" dirty="0"/>
                    </a:p>
                  </a:txBody>
                  <a:tcPr/>
                </a:tc>
              </a:tr>
              <a:tr h="423985">
                <a:tc>
                  <a:txBody>
                    <a:bodyPr/>
                    <a:lstStyle/>
                    <a:p>
                      <a:r>
                        <a:rPr lang="en-IN" b="1" smtClean="0"/>
                        <a:t>FIRST MERIT </a:t>
                      </a:r>
                      <a:r>
                        <a:rPr lang="en-IN" b="1" dirty="0" smtClean="0"/>
                        <a:t>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baseline="0" dirty="0" smtClean="0"/>
                        <a:t>6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dirty="0" smtClean="0"/>
                        <a:t> ,</a:t>
                      </a:r>
                      <a:r>
                        <a:rPr lang="en-IN" sz="2000" b="1" baseline="0" dirty="0" smtClean="0"/>
                        <a:t> </a:t>
                      </a:r>
                      <a:r>
                        <a:rPr lang="en-IN" sz="2000" b="1" baseline="0" smtClean="0"/>
                        <a:t>7</a:t>
                      </a:r>
                      <a:r>
                        <a:rPr lang="en-IN" sz="2000" b="1" baseline="30000" smtClean="0"/>
                        <a:t>TH</a:t>
                      </a:r>
                      <a:r>
                        <a:rPr lang="en-IN" sz="2000" b="1" smtClean="0"/>
                        <a:t>  ,</a:t>
                      </a:r>
                      <a:r>
                        <a:rPr lang="en-IN" sz="2000" b="1" baseline="0" smtClean="0"/>
                        <a:t> 9</a:t>
                      </a:r>
                      <a:r>
                        <a:rPr lang="en-IN" sz="2000" b="1" baseline="30000" smtClean="0"/>
                        <a:t>TH</a:t>
                      </a:r>
                      <a:r>
                        <a:rPr lang="en-IN" sz="2000" b="1" baseline="0" smtClean="0"/>
                        <a:t> , 10</a:t>
                      </a:r>
                      <a:r>
                        <a:rPr lang="en-IN" sz="2000" b="1" baseline="30000" smtClean="0"/>
                        <a:t>TH </a:t>
                      </a:r>
                      <a:r>
                        <a:rPr lang="en-IN" sz="2000" b="1" smtClean="0"/>
                        <a:t>JULY  </a:t>
                      </a:r>
                      <a:r>
                        <a:rPr lang="en-IN" sz="2000" b="1" dirty="0" smtClean="0"/>
                        <a:t>2018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SECOND MERIT 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baseline="0" dirty="0" smtClean="0"/>
                        <a:t>19</a:t>
                      </a:r>
                      <a:r>
                        <a:rPr lang="en-IN" sz="2000" b="1" baseline="30000" dirty="0" smtClean="0"/>
                        <a:t>TH </a:t>
                      </a:r>
                      <a:r>
                        <a:rPr lang="en-IN" sz="2000" b="1" dirty="0" smtClean="0"/>
                        <a:t> TO  21</a:t>
                      </a:r>
                      <a:r>
                        <a:rPr lang="en-IN" sz="2000" b="1" baseline="30000" dirty="0" smtClean="0"/>
                        <a:t>ST </a:t>
                      </a:r>
                      <a:r>
                        <a:rPr lang="en-IN" sz="2000" b="1" dirty="0" smtClean="0"/>
                        <a:t>JULY</a:t>
                      </a:r>
                      <a:r>
                        <a:rPr lang="en-IN" sz="2000" b="1" baseline="0" dirty="0" smtClean="0"/>
                        <a:t>  2018</a:t>
                      </a:r>
                      <a:endParaRPr lang="en-IN" sz="2000" b="1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THIRD MERIT 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baseline="0" dirty="0" smtClean="0"/>
                        <a:t>31</a:t>
                      </a:r>
                      <a:r>
                        <a:rPr lang="en-IN" sz="2000" b="1" baseline="30000" dirty="0" smtClean="0"/>
                        <a:t>ST</a:t>
                      </a:r>
                      <a:r>
                        <a:rPr lang="en-IN" sz="2000" b="1" dirty="0" smtClean="0"/>
                        <a:t> JULY </a:t>
                      </a:r>
                      <a:r>
                        <a:rPr lang="en-IN" sz="2000" b="1" baseline="0" dirty="0" smtClean="0"/>
                        <a:t> TO 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baseline="0" dirty="0" smtClean="0"/>
                        <a:t> 2</a:t>
                      </a:r>
                      <a:r>
                        <a:rPr lang="en-IN" sz="2000" b="1" baseline="30000" dirty="0" smtClean="0"/>
                        <a:t>ND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baseline="0" dirty="0" smtClean="0"/>
                        <a:t> AUG. </a:t>
                      </a:r>
                      <a:r>
                        <a:rPr lang="en-IN" sz="2000" b="1" dirty="0" smtClean="0"/>
                        <a:t>2018</a:t>
                      </a:r>
                      <a:endParaRPr lang="en-IN" sz="2000" b="1" dirty="0"/>
                    </a:p>
                  </a:txBody>
                  <a:tcPr/>
                </a:tc>
              </a:tr>
              <a:tr h="7265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FOURTH</a:t>
                      </a:r>
                      <a:r>
                        <a:rPr lang="en-IN" b="1" baseline="0" dirty="0" smtClean="0"/>
                        <a:t> </a:t>
                      </a:r>
                      <a:r>
                        <a:rPr lang="en-IN" b="1" dirty="0" smtClean="0"/>
                        <a:t> MERIT LIST </a:t>
                      </a:r>
                    </a:p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/>
                        <a:t> </a:t>
                      </a:r>
                      <a:r>
                        <a:rPr lang="en-IN" sz="1800" b="1" baseline="0" dirty="0" smtClean="0"/>
                        <a:t>7</a:t>
                      </a:r>
                      <a:r>
                        <a:rPr lang="en-IN" sz="1800" b="1" baseline="30000" dirty="0" smtClean="0"/>
                        <a:t>TH</a:t>
                      </a:r>
                      <a:r>
                        <a:rPr lang="en-IN" sz="1800" b="1" baseline="0" dirty="0" smtClean="0"/>
                        <a:t> AUG . </a:t>
                      </a:r>
                      <a:r>
                        <a:rPr lang="en-IN" sz="1800" b="1" baseline="0" smtClean="0"/>
                        <a:t>TO </a:t>
                      </a:r>
                      <a:r>
                        <a:rPr lang="en-IN" sz="1800" b="1" baseline="0" dirty="0" smtClean="0"/>
                        <a:t>9</a:t>
                      </a:r>
                      <a:r>
                        <a:rPr lang="en-IN" sz="1800" b="1" baseline="0" smtClean="0"/>
                        <a:t> </a:t>
                      </a:r>
                      <a:r>
                        <a:rPr lang="en-IN" sz="1800" b="1" baseline="30000" dirty="0" smtClean="0"/>
                        <a:t>TH</a:t>
                      </a:r>
                      <a:r>
                        <a:rPr lang="en-IN" sz="1800" b="1" baseline="0" dirty="0" smtClean="0"/>
                        <a:t> AUG .  </a:t>
                      </a:r>
                      <a:r>
                        <a:rPr lang="en-IN" sz="1800" b="1" dirty="0" smtClean="0"/>
                        <a:t>2018</a:t>
                      </a:r>
                      <a:endParaRPr lang="en-IN" sz="1800" b="1" dirty="0"/>
                    </a:p>
                  </a:txBody>
                  <a:tcPr/>
                </a:tc>
              </a:tr>
              <a:tr h="477367">
                <a:tc gridSpan="2"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TIMING – 11..OO</a:t>
                      </a:r>
                      <a:r>
                        <a:rPr lang="en-IN" b="1" baseline="0" dirty="0" smtClean="0">
                          <a:solidFill>
                            <a:srgbClr val="FF0000"/>
                          </a:solidFill>
                        </a:rPr>
                        <a:t> A.M.  TO  5.00 P.M.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2"/>
            <a:ext cx="8911687" cy="881417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C00000"/>
                </a:solidFill>
                <a:effectLst/>
                <a:latin typeface="Algerian" panose="04020705040A02060702" pitchFamily="82" charset="0"/>
              </a:rPr>
              <a:t> </a:t>
            </a:r>
            <a:endParaRPr lang="en-IN" dirty="0">
              <a:solidFill>
                <a:srgbClr val="C00000"/>
              </a:solidFill>
              <a:effectLst/>
              <a:latin typeface="Algerian" panose="04020705040A02060702" pitchFamily="82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1"/>
            <a:ext cx="6752347" cy="612559"/>
            <a:chOff x="-843378" y="406"/>
            <a:chExt cx="6752347" cy="457914"/>
          </a:xfrm>
        </p:grpSpPr>
        <p:sp>
          <p:nvSpPr>
            <p:cNvPr id="5" name="Chevron 4"/>
            <p:cNvSpPr/>
            <p:nvPr/>
          </p:nvSpPr>
          <p:spPr>
            <a:xfrm>
              <a:off x="-843378" y="406"/>
              <a:ext cx="6244045" cy="404823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335076" y="407"/>
              <a:ext cx="5573893" cy="4579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2800" kern="1200" baseline="0" dirty="0" smtClean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2800" b="1" dirty="0" smtClean="0">
                  <a:solidFill>
                    <a:schemeClr val="tx1"/>
                  </a:solidFill>
                </a:rPr>
                <a:t>REQUIRED</a:t>
              </a:r>
              <a:r>
                <a:rPr lang="en-IN" sz="2800" b="1" dirty="0" smtClean="0">
                  <a:solidFill>
                    <a:schemeClr val="tx1"/>
                  </a:solidFill>
                  <a:latin typeface="Algerian" panose="04020705040A02060702" pitchFamily="82" charset="0"/>
                </a:rPr>
                <a:t> </a:t>
              </a:r>
              <a:r>
                <a:rPr lang="en-IN" sz="2800" b="1" dirty="0" smtClean="0">
                  <a:solidFill>
                    <a:schemeClr val="tx1"/>
                  </a:solidFill>
                </a:rPr>
                <a:t>DOCUMENTS</a:t>
              </a:r>
              <a:r>
                <a:rPr lang="en-IN" sz="2800" b="1" dirty="0" smtClean="0">
                  <a:solidFill>
                    <a:schemeClr val="tx1"/>
                  </a:solidFill>
                  <a:latin typeface="Algerian" panose="04020705040A02060702" pitchFamily="82" charset="0"/>
                </a:rPr>
                <a:t> </a:t>
              </a:r>
              <a:r>
                <a:rPr lang="en-IN" sz="28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en-IN" sz="3200" kern="1200" baseline="0" dirty="0" smtClean="0"/>
                <a:t/>
              </a:r>
              <a:br>
                <a:rPr lang="en-IN" sz="3200" kern="1200" baseline="0" dirty="0" smtClean="0"/>
              </a:br>
              <a:endParaRPr lang="en-IN" sz="3200" kern="1200" baseline="0" dirty="0"/>
            </a:p>
          </p:txBody>
        </p:sp>
      </p:grp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500967"/>
              </p:ext>
            </p:extLst>
          </p:nvPr>
        </p:nvGraphicFramePr>
        <p:xfrm>
          <a:off x="357051" y="825623"/>
          <a:ext cx="11622871" cy="5862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9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57199"/>
            <a:ext cx="11582400" cy="567396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402660"/>
              </p:ext>
            </p:extLst>
          </p:nvPr>
        </p:nvGraphicFramePr>
        <p:xfrm>
          <a:off x="738554" y="624986"/>
          <a:ext cx="10023231" cy="5095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322"/>
                <a:gridCol w="788128"/>
                <a:gridCol w="864753"/>
                <a:gridCol w="1182193"/>
                <a:gridCol w="1105570"/>
                <a:gridCol w="1105570"/>
                <a:gridCol w="1324494"/>
                <a:gridCol w="2648987"/>
                <a:gridCol w="51214"/>
              </a:tblGrid>
              <a:tr h="451349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                    </a:t>
                      </a:r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K.J</a:t>
                      </a:r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. SOMAIYA JUNIOR COLLEGE OF SCIENCE &amp; COMMERCE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</a:tr>
              <a:tr h="451349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F.Y.J.C -  ONLINE  ADMISSION -  YEAR 2018-19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SCIENCE / COMMERCE / H.S.V.C. (M.C.V.C.)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767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FEE STRUCTURE In Rupees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193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STREAM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SCIENCE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  COMMERCE </a:t>
                      </a:r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(MATHS ) 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COMMERCE  (S.P. )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M.C.V.C. 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678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BOYS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GIRLS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         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571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1895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1595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          2875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2495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1342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PAYMENT MODE - A Demand Draft in favour of ' K. J. SOMAIYA JUNIOR COLLEGE OF SCIENCE AND  COMMERCE'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991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                   Note- 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 Girl student who is not eligible for Girl's Concession would be paying Fees of Boys .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24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26440812"/>
              </p:ext>
            </p:extLst>
          </p:nvPr>
        </p:nvGraphicFramePr>
        <p:xfrm>
          <a:off x="235131" y="0"/>
          <a:ext cx="1179140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owchart: Merge 8"/>
          <p:cNvSpPr/>
          <p:nvPr/>
        </p:nvSpPr>
        <p:spPr>
          <a:xfrm>
            <a:off x="5432725" y="5202534"/>
            <a:ext cx="413238" cy="360485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7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0" name="Flowchart: Merge 9"/>
          <p:cNvSpPr/>
          <p:nvPr/>
        </p:nvSpPr>
        <p:spPr>
          <a:xfrm>
            <a:off x="2147417" y="2735412"/>
            <a:ext cx="492369" cy="430823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4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1" name="Flowchart: Merge 10"/>
          <p:cNvSpPr/>
          <p:nvPr/>
        </p:nvSpPr>
        <p:spPr>
          <a:xfrm>
            <a:off x="5781822" y="2752830"/>
            <a:ext cx="492369" cy="43082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5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2" name="Flowchart: Merge 11"/>
          <p:cNvSpPr/>
          <p:nvPr/>
        </p:nvSpPr>
        <p:spPr>
          <a:xfrm>
            <a:off x="9434899" y="2718413"/>
            <a:ext cx="509954" cy="386861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6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3" name="Flowchart: Merge 12"/>
          <p:cNvSpPr/>
          <p:nvPr/>
        </p:nvSpPr>
        <p:spPr>
          <a:xfrm>
            <a:off x="9757453" y="467666"/>
            <a:ext cx="378069" cy="39565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3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4" name="Flowchart: Merge 13"/>
          <p:cNvSpPr/>
          <p:nvPr/>
        </p:nvSpPr>
        <p:spPr>
          <a:xfrm>
            <a:off x="6052205" y="328749"/>
            <a:ext cx="439616" cy="50995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2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5" name="Flowchart: Merge 14"/>
          <p:cNvSpPr/>
          <p:nvPr/>
        </p:nvSpPr>
        <p:spPr>
          <a:xfrm>
            <a:off x="2172956" y="391885"/>
            <a:ext cx="501162" cy="52536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1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18224" y="0"/>
            <a:ext cx="4255477" cy="290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ADMISSION PROCEDURE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4199877" y="1212166"/>
            <a:ext cx="50995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Down Arrow 18"/>
          <p:cNvSpPr/>
          <p:nvPr/>
        </p:nvSpPr>
        <p:spPr>
          <a:xfrm>
            <a:off x="2368397" y="2313130"/>
            <a:ext cx="45719" cy="298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ight Arrow 19"/>
          <p:cNvSpPr/>
          <p:nvPr/>
        </p:nvSpPr>
        <p:spPr>
          <a:xfrm>
            <a:off x="3849189" y="3437792"/>
            <a:ext cx="6085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ight Arrow 20"/>
          <p:cNvSpPr/>
          <p:nvPr/>
        </p:nvSpPr>
        <p:spPr>
          <a:xfrm>
            <a:off x="7556277" y="3401117"/>
            <a:ext cx="58029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Down Arrow 22"/>
          <p:cNvSpPr/>
          <p:nvPr/>
        </p:nvSpPr>
        <p:spPr>
          <a:xfrm>
            <a:off x="5739702" y="4727917"/>
            <a:ext cx="45719" cy="298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Left Arrow 23"/>
          <p:cNvSpPr/>
          <p:nvPr/>
        </p:nvSpPr>
        <p:spPr>
          <a:xfrm>
            <a:off x="2360190" y="2251919"/>
            <a:ext cx="7654667" cy="8197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Down Arrow 24"/>
          <p:cNvSpPr/>
          <p:nvPr/>
        </p:nvSpPr>
        <p:spPr>
          <a:xfrm>
            <a:off x="10021137" y="2072640"/>
            <a:ext cx="45719" cy="261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Left Arrow 25"/>
          <p:cNvSpPr/>
          <p:nvPr/>
        </p:nvSpPr>
        <p:spPr>
          <a:xfrm>
            <a:off x="5775040" y="4658165"/>
            <a:ext cx="3882766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Down Arrow 26"/>
          <p:cNvSpPr/>
          <p:nvPr/>
        </p:nvSpPr>
        <p:spPr>
          <a:xfrm>
            <a:off x="9655209" y="4376895"/>
            <a:ext cx="45719" cy="316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ight Arrow 21"/>
          <p:cNvSpPr/>
          <p:nvPr/>
        </p:nvSpPr>
        <p:spPr>
          <a:xfrm>
            <a:off x="7846423" y="1156064"/>
            <a:ext cx="62701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255" y="0"/>
            <a:ext cx="10101941" cy="887767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ADMISSION PROCEDURE</a:t>
            </a:r>
            <a:b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</a:b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8723" y="465194"/>
            <a:ext cx="815857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ENTRY (ROOM NO 001 )</a:t>
            </a:r>
          </a:p>
          <a:p>
            <a:pPr algn="ctr"/>
            <a:r>
              <a:rPr lang="en-IN" sz="2000" dirty="0" smtClean="0">
                <a:ln w="0">
                  <a:solidFill>
                    <a:srgbClr val="00B0F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FILLING UP OF ADMISSION FORM / DISTRIBUTION OF TOKEN </a:t>
            </a:r>
            <a:endParaRPr lang="en-IN" sz="2000" dirty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9449" y="1407757"/>
            <a:ext cx="10102789" cy="6771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C00000"/>
                </a:solidFill>
              </a:rPr>
              <a:t>ROOM NO  </a:t>
            </a:r>
            <a:r>
              <a:rPr lang="en-IN" sz="2000" b="1" dirty="0" smtClean="0">
                <a:solidFill>
                  <a:srgbClr val="C00000"/>
                </a:solidFill>
              </a:rPr>
              <a:t>001  -  </a:t>
            </a:r>
            <a:r>
              <a:rPr lang="en-IN" b="1" dirty="0" smtClean="0"/>
              <a:t>1)VERIFICATION </a:t>
            </a:r>
            <a:r>
              <a:rPr lang="en-IN" b="1" dirty="0"/>
              <a:t>OF RATION </a:t>
            </a:r>
            <a:r>
              <a:rPr lang="en-IN" b="1" dirty="0" smtClean="0"/>
              <a:t>CARD ( FOR GIRL STUDENT)</a:t>
            </a:r>
            <a:r>
              <a:rPr lang="en-IN" b="1" dirty="0"/>
              <a:t> </a:t>
            </a:r>
            <a:r>
              <a:rPr lang="en-IN" b="1" dirty="0" smtClean="0"/>
              <a:t>  </a:t>
            </a:r>
          </a:p>
          <a:p>
            <a:r>
              <a:rPr lang="en-IN" b="1" dirty="0" smtClean="0"/>
              <a:t>                               2)VERIFICATION </a:t>
            </a:r>
            <a:r>
              <a:rPr lang="en-IN" b="1" dirty="0"/>
              <a:t>OF </a:t>
            </a:r>
            <a:r>
              <a:rPr lang="en-IN" b="1" dirty="0" smtClean="0"/>
              <a:t>ELIGIBILITY CERTIFICATE( FOR OTHER BOARDS)</a:t>
            </a:r>
            <a:endParaRPr lang="en-IN" b="1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697534" y="2323211"/>
            <a:ext cx="1930" cy="242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75674" y="2680441"/>
            <a:ext cx="2198256" cy="1107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dirty="0" smtClean="0">
                <a:solidFill>
                  <a:srgbClr val="C0000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ROOM NO 201</a:t>
            </a:r>
          </a:p>
          <a:p>
            <a:pPr algn="ctr"/>
            <a:r>
              <a:rPr lang="en-IN" sz="1600" dirty="0" smtClean="0">
                <a:solidFill>
                  <a:srgbClr val="00B050"/>
                </a:solidFill>
              </a:rPr>
              <a:t>SCIENCE</a:t>
            </a:r>
          </a:p>
          <a:p>
            <a:pPr algn="ctr"/>
            <a:r>
              <a:rPr lang="en-IN" sz="1600" dirty="0" smtClean="0">
                <a:solidFill>
                  <a:srgbClr val="00B0F0"/>
                </a:solidFill>
              </a:rPr>
              <a:t>VERIFICATION OF FORMS</a:t>
            </a:r>
            <a:endParaRPr lang="en-IN" sz="1600" dirty="0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6694" y="2741193"/>
            <a:ext cx="2310608" cy="1107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 ROOM NO 202</a:t>
            </a:r>
          </a:p>
          <a:p>
            <a:pPr algn="ctr"/>
            <a:r>
              <a:rPr lang="en-IN" sz="1600" dirty="0" smtClean="0">
                <a:solidFill>
                  <a:srgbClr val="00B050"/>
                </a:solidFill>
              </a:rPr>
              <a:t>COMMERCE/M.C.V.C.</a:t>
            </a:r>
          </a:p>
          <a:p>
            <a:pPr algn="ctr"/>
            <a:r>
              <a:rPr lang="en-IN" sz="1600" dirty="0" smtClean="0">
                <a:solidFill>
                  <a:srgbClr val="00B0F0"/>
                </a:solidFill>
              </a:rPr>
              <a:t>VERIFICATION OF FORMS</a:t>
            </a:r>
            <a:endParaRPr lang="en-IN" sz="16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1269506" y="2565646"/>
            <a:ext cx="838939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305018" y="4030462"/>
            <a:ext cx="9277165" cy="76944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chemeClr val="tx1"/>
                </a:solidFill>
                <a:latin typeface="Castellar" panose="020A0402060406010301" pitchFamily="18" charset="0"/>
              </a:rPr>
              <a:t>ID GENERATION</a:t>
            </a:r>
          </a:p>
          <a:p>
            <a:pPr algn="ctr"/>
            <a:r>
              <a:rPr lang="en-IN" sz="20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COMPUTER LAB, FIRST FLOOR</a:t>
            </a:r>
            <a:endParaRPr lang="en-IN" sz="20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382677" y="5024756"/>
            <a:ext cx="3881779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Algerian" panose="04020705040A02060702" pitchFamily="82" charset="0"/>
              </a:rPr>
              <a:t>PAYMENT OF FEES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  <a:latin typeface="Algerian" panose="04020705040A02060702" pitchFamily="82" charset="0"/>
              </a:rPr>
              <a:t>SUBMISSION OF FORM</a:t>
            </a:r>
          </a:p>
          <a:p>
            <a:pPr algn="ctr"/>
            <a:r>
              <a:rPr lang="en-IN" sz="2000" b="1" dirty="0" smtClean="0">
                <a:solidFill>
                  <a:srgbClr val="C00000"/>
                </a:solidFill>
              </a:rPr>
              <a:t> I.T.  LAB.</a:t>
            </a:r>
            <a:endParaRPr lang="en-IN" sz="2000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3598" y="4969761"/>
            <a:ext cx="3310219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UPDATING OF ADMISSION</a:t>
            </a:r>
          </a:p>
          <a:p>
            <a:pPr algn="ctr"/>
            <a:r>
              <a:rPr lang="en-IN" b="1" dirty="0" smtClean="0">
                <a:solidFill>
                  <a:srgbClr val="C00000"/>
                </a:solidFill>
              </a:rPr>
              <a:t>I. T. LAB.</a:t>
            </a:r>
          </a:p>
          <a:p>
            <a:pPr algn="ctr"/>
            <a:endParaRPr lang="en-IN" sz="2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55832" y="6269107"/>
            <a:ext cx="2826328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b="1" smtClean="0">
                <a:solidFill>
                  <a:srgbClr val="C00000"/>
                </a:solidFill>
              </a:rPr>
              <a:t>EXIT</a:t>
            </a:r>
            <a:endParaRPr lang="en-IN" sz="2000" b="1" dirty="0">
              <a:solidFill>
                <a:srgbClr val="C00000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743200" y="4838330"/>
            <a:ext cx="0" cy="13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9" idx="1"/>
          </p:cNvCxnSpPr>
          <p:nvPr/>
        </p:nvCxnSpPr>
        <p:spPr>
          <a:xfrm>
            <a:off x="5246533" y="5440679"/>
            <a:ext cx="1337065" cy="6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001691" y="5939246"/>
            <a:ext cx="17418" cy="339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own Arrow 36"/>
          <p:cNvSpPr/>
          <p:nvPr/>
        </p:nvSpPr>
        <p:spPr>
          <a:xfrm>
            <a:off x="7010400" y="5930537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ight Arrow 38"/>
          <p:cNvSpPr/>
          <p:nvPr/>
        </p:nvSpPr>
        <p:spPr>
          <a:xfrm>
            <a:off x="5251269" y="5442857"/>
            <a:ext cx="13324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Down Arrow 40"/>
          <p:cNvSpPr/>
          <p:nvPr/>
        </p:nvSpPr>
        <p:spPr>
          <a:xfrm>
            <a:off x="2743200" y="4833257"/>
            <a:ext cx="45719" cy="191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406400" y="0"/>
            <a:ext cx="11582400" cy="6858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                         </a:t>
            </a:r>
          </a:p>
          <a:p>
            <a:pPr algn="r">
              <a:buNone/>
            </a:pPr>
            <a:r>
              <a:rPr lang="en-IN" dirty="0" smtClean="0"/>
              <a:t>...                        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5" name="Down Arrow 44"/>
          <p:cNvSpPr/>
          <p:nvPr/>
        </p:nvSpPr>
        <p:spPr>
          <a:xfrm>
            <a:off x="2037806" y="3788229"/>
            <a:ext cx="45719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Down Arrow 45"/>
          <p:cNvSpPr/>
          <p:nvPr/>
        </p:nvSpPr>
        <p:spPr>
          <a:xfrm>
            <a:off x="5617029" y="3857897"/>
            <a:ext cx="45719" cy="191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Down Arrow 47"/>
          <p:cNvSpPr/>
          <p:nvPr/>
        </p:nvSpPr>
        <p:spPr>
          <a:xfrm>
            <a:off x="9170126" y="3849189"/>
            <a:ext cx="45719" cy="1915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Down Arrow 49"/>
          <p:cNvSpPr/>
          <p:nvPr/>
        </p:nvSpPr>
        <p:spPr>
          <a:xfrm>
            <a:off x="1251858" y="2577737"/>
            <a:ext cx="45719" cy="1045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Down Arrow 50"/>
          <p:cNvSpPr/>
          <p:nvPr/>
        </p:nvSpPr>
        <p:spPr>
          <a:xfrm>
            <a:off x="5686697" y="2360023"/>
            <a:ext cx="45719" cy="2002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Down Arrow 51"/>
          <p:cNvSpPr/>
          <p:nvPr/>
        </p:nvSpPr>
        <p:spPr>
          <a:xfrm>
            <a:off x="9640389" y="2569029"/>
            <a:ext cx="45719" cy="174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Down Arrow 52"/>
          <p:cNvSpPr/>
          <p:nvPr/>
        </p:nvSpPr>
        <p:spPr>
          <a:xfrm>
            <a:off x="5808617" y="1175657"/>
            <a:ext cx="45719" cy="209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Left-Right Arrow 53"/>
          <p:cNvSpPr/>
          <p:nvPr/>
        </p:nvSpPr>
        <p:spPr>
          <a:xfrm>
            <a:off x="1287262" y="2556769"/>
            <a:ext cx="8345010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61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877</TotalTime>
  <Words>553</Words>
  <Application>Microsoft Office PowerPoint</Application>
  <PresentationFormat>Custom</PresentationFormat>
  <Paragraphs>122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PowerPoint Presentation</vt:lpstr>
      <vt:lpstr>PowerPoint Presentation</vt:lpstr>
      <vt:lpstr> </vt:lpstr>
      <vt:lpstr>PowerPoint Presentation</vt:lpstr>
      <vt:lpstr>PowerPoint Presentation</vt:lpstr>
      <vt:lpstr>ADMISSION PROCEDURE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SMITA</dc:creator>
  <cp:lastModifiedBy>Smita  Bhosale</cp:lastModifiedBy>
  <cp:revision>92</cp:revision>
  <dcterms:created xsi:type="dcterms:W3CDTF">2014-06-19T16:37:33Z</dcterms:created>
  <dcterms:modified xsi:type="dcterms:W3CDTF">2018-08-08T07:39:47Z</dcterms:modified>
</cp:coreProperties>
</file>